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75" r:id="rId4"/>
  </p:sldMasterIdLst>
  <p:notesMasterIdLst>
    <p:notesMasterId r:id="rId24"/>
  </p:notesMasterIdLst>
  <p:handoutMasterIdLst>
    <p:handoutMasterId r:id="rId25"/>
  </p:handoutMasterIdLst>
  <p:sldIdLst>
    <p:sldId id="270" r:id="rId5"/>
    <p:sldId id="284" r:id="rId6"/>
    <p:sldId id="266" r:id="rId7"/>
    <p:sldId id="271" r:id="rId8"/>
    <p:sldId id="285" r:id="rId9"/>
    <p:sldId id="286" r:id="rId10"/>
    <p:sldId id="291" r:id="rId11"/>
    <p:sldId id="292" r:id="rId12"/>
    <p:sldId id="290" r:id="rId13"/>
    <p:sldId id="293" r:id="rId14"/>
    <p:sldId id="275" r:id="rId15"/>
    <p:sldId id="276" r:id="rId16"/>
    <p:sldId id="294" r:id="rId17"/>
    <p:sldId id="295" r:id="rId18"/>
    <p:sldId id="296" r:id="rId19"/>
    <p:sldId id="297" r:id="rId20"/>
    <p:sldId id="298" r:id="rId21"/>
    <p:sldId id="299" r:id="rId22"/>
    <p:sldId id="269"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977653-F13D-4A2B-A68A-519D37F2D08D}">
          <p14:sldIdLst>
            <p14:sldId id="270"/>
            <p14:sldId id="284"/>
            <p14:sldId id="266"/>
            <p14:sldId id="271"/>
            <p14:sldId id="285"/>
            <p14:sldId id="286"/>
            <p14:sldId id="291"/>
            <p14:sldId id="292"/>
            <p14:sldId id="290"/>
            <p14:sldId id="293"/>
            <p14:sldId id="275"/>
            <p14:sldId id="276"/>
            <p14:sldId id="294"/>
            <p14:sldId id="295"/>
            <p14:sldId id="296"/>
            <p14:sldId id="297"/>
            <p14:sldId id="298"/>
            <p14:sldId id="299"/>
            <p14:sldId id="269"/>
          </p14:sldIdLst>
        </p14:section>
        <p14:section name="Example layouts" id="{52094A3F-C896-4806-A6B3-A626FF1EA30B}">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BC78"/>
    <a:srgbClr val="36424A"/>
    <a:srgbClr val="007E88"/>
    <a:srgbClr val="A94050"/>
    <a:srgbClr val="3CB4FF"/>
    <a:srgbClr val="4D3069"/>
    <a:srgbClr val="21E66E"/>
    <a:srgbClr val="3E1155"/>
    <a:srgbClr val="3C10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65BF24-3084-CE4A-8EF7-B602B46DBB74}" type="datetimeFigureOut">
              <a:rPr lang="en-US" smtClean="0"/>
              <a:t>10/23/2025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25E753-F09D-4C4F-868C-49D59D025182}" type="slidenum">
              <a:rPr lang="en-US" smtClean="0"/>
              <a:t>‹#›</a:t>
            </a:fld>
            <a:endParaRPr lang="en-US"/>
          </a:p>
        </p:txBody>
      </p:sp>
    </p:spTree>
    <p:extLst>
      <p:ext uri="{BB962C8B-B14F-4D97-AF65-F5344CB8AC3E}">
        <p14:creationId xmlns:p14="http://schemas.microsoft.com/office/powerpoint/2010/main" val="39906095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7:50:51.1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0,'540'0,"-524"0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8:50:48.101"/>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19,'691'0,"-558"-10,8 1,-106 10,-20-1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8:50:52.917"/>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888 2,'-176'-2,"-187"5,231 15,95-11,-2-2,-50 1,53-6,21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8:50:55.781"/>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37,'61'-1,"79"-12,-107 9,23-5,91-1,-75 11,92 13,-122-10,73-1,-76-4,1 2,48 7,-63-4,-3-1,0 2,-1 0,30 10,-41-10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8:50:59.386"/>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21,'0'0,"0"-1,1 0,-1 0,0 0,1 0,-1 1,1-1,0 0,-1 0,1 1,-1-1,1 0,0 1,0-1,-1 1,1-1,0 1,0-1,0 1,0 0,-1-1,1 1,0 0,0 0,0 0,0 0,0-1,1 1,32-3,-30 3,493-3,-252 6,-59-6,202 6,-225 14,79 3,-62-11,3 0,306-9,-345 18,-126-18,-3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08:51:04.702"/>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0 0,'1070'37'0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42E0D-E639-4BF9-BCF6-C08D0DA1CB0E}" type="datetimeFigureOut">
              <a:rPr lang="en-GB" smtClean="0"/>
              <a:t>23/10/2025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DE4E8-0088-4713-BFAD-7ED8B44F8E4F}" type="slidenum">
              <a:rPr lang="en-GB" smtClean="0"/>
              <a:t>‹#›</a:t>
            </a:fld>
            <a:endParaRPr lang="en-GB"/>
          </a:p>
        </p:txBody>
      </p:sp>
    </p:spTree>
    <p:extLst>
      <p:ext uri="{BB962C8B-B14F-4D97-AF65-F5344CB8AC3E}">
        <p14:creationId xmlns:p14="http://schemas.microsoft.com/office/powerpoint/2010/main" val="237071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ICS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4E770A-78BE-A1BE-EC00-8C2375E9D5B4}"/>
              </a:ext>
            </a:extLst>
          </p:cNvPr>
          <p:cNvPicPr>
            <a:picLocks noChangeAspect="1"/>
          </p:cNvPicPr>
          <p:nvPr userDrawn="1"/>
        </p:nvPicPr>
        <p:blipFill>
          <a:blip r:embed="rId2"/>
          <a:srcRect/>
          <a:stretch/>
        </p:blipFill>
        <p:spPr>
          <a:xfrm>
            <a:off x="4464" y="0"/>
            <a:ext cx="9139535" cy="5143500"/>
          </a:xfrm>
          <a:prstGeom prst="rect">
            <a:avLst/>
          </a:prstGeom>
        </p:spPr>
      </p:pic>
      <p:sp>
        <p:nvSpPr>
          <p:cNvPr id="11" name="Rectangle 10">
            <a:extLst>
              <a:ext uri="{FF2B5EF4-FFF2-40B4-BE49-F238E27FC236}">
                <a16:creationId xmlns:a16="http://schemas.microsoft.com/office/drawing/2014/main" id="{3331066B-1474-189A-492D-6C585518989E}"/>
              </a:ext>
            </a:extLst>
          </p:cNvPr>
          <p:cNvSpPr/>
          <p:nvPr userDrawn="1"/>
        </p:nvSpPr>
        <p:spPr>
          <a:xfrm>
            <a:off x="1" y="0"/>
            <a:ext cx="9144000" cy="5143500"/>
          </a:xfrm>
          <a:prstGeom prst="rect">
            <a:avLst/>
          </a:prstGeom>
          <a:solidFill>
            <a:srgbClr val="4D3069">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749843"/>
            <a:ext cx="1401152" cy="509707"/>
          </a:xfrm>
          <a:prstGeom prst="rect">
            <a:avLst/>
          </a:prstGeom>
        </p:spPr>
      </p:pic>
      <p:sp>
        <p:nvSpPr>
          <p:cNvPr id="2" name="Title 1"/>
          <p:cNvSpPr>
            <a:spLocks noGrp="1"/>
          </p:cNvSpPr>
          <p:nvPr>
            <p:ph type="ctrTitle" hasCustomPrompt="1"/>
          </p:nvPr>
        </p:nvSpPr>
        <p:spPr>
          <a:xfrm>
            <a:off x="333890" y="16693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33389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Tree>
    <p:extLst>
      <p:ext uri="{BB962C8B-B14F-4D97-AF65-F5344CB8AC3E}">
        <p14:creationId xmlns:p14="http://schemas.microsoft.com/office/powerpoint/2010/main" val="22123276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CS Divider 1">
    <p:bg>
      <p:bgPr>
        <a:solidFill>
          <a:srgbClr val="4D3069"/>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a:t>Divider slides can act as breaks between sections</a:t>
            </a:r>
          </a:p>
        </p:txBody>
      </p:sp>
    </p:spTree>
    <p:extLst>
      <p:ext uri="{BB962C8B-B14F-4D97-AF65-F5344CB8AC3E}">
        <p14:creationId xmlns:p14="http://schemas.microsoft.com/office/powerpoint/2010/main" val="365045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CS Divider 3">
    <p:bg>
      <p:bgPr>
        <a:solidFill>
          <a:srgbClr val="C8BC78"/>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a:t>Divider slides can act as breaks between sections</a:t>
            </a:r>
          </a:p>
        </p:txBody>
      </p:sp>
    </p:spTree>
    <p:extLst>
      <p:ext uri="{BB962C8B-B14F-4D97-AF65-F5344CB8AC3E}">
        <p14:creationId xmlns:p14="http://schemas.microsoft.com/office/powerpoint/2010/main" val="11498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ICS Divider 2">
    <p:bg>
      <p:bgPr>
        <a:solidFill>
          <a:srgbClr val="A94050"/>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a:t>Divider slides can act as breaks between sections</a:t>
            </a:r>
          </a:p>
        </p:txBody>
      </p:sp>
    </p:spTree>
    <p:extLst>
      <p:ext uri="{BB962C8B-B14F-4D97-AF65-F5344CB8AC3E}">
        <p14:creationId xmlns:p14="http://schemas.microsoft.com/office/powerpoint/2010/main" val="185518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CS Divider 4">
    <p:bg>
      <p:bgPr>
        <a:solidFill>
          <a:srgbClr val="007E88"/>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a:t>Divider slides can act as breaks between sections</a:t>
            </a:r>
          </a:p>
        </p:txBody>
      </p:sp>
    </p:spTree>
    <p:extLst>
      <p:ext uri="{BB962C8B-B14F-4D97-AF65-F5344CB8AC3E}">
        <p14:creationId xmlns:p14="http://schemas.microsoft.com/office/powerpoint/2010/main" val="38990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CS Divider 2">
    <p:bg>
      <p:bgPr>
        <a:solidFill>
          <a:srgbClr val="3CB4FF"/>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a:t>Divider slides can act as breaks between sections</a:t>
            </a:r>
          </a:p>
        </p:txBody>
      </p:sp>
    </p:spTree>
    <p:extLst>
      <p:ext uri="{BB962C8B-B14F-4D97-AF65-F5344CB8AC3E}">
        <p14:creationId xmlns:p14="http://schemas.microsoft.com/office/powerpoint/2010/main" val="574249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6424A"/>
        </a:solidFill>
        <a:effectLst/>
      </p:bgPr>
    </p:bg>
    <p:spTree>
      <p:nvGrpSpPr>
        <p:cNvPr id="1" name=""/>
        <p:cNvGrpSpPr/>
        <p:nvPr/>
      </p:nvGrpSpPr>
      <p:grpSpPr>
        <a:xfrm>
          <a:off x="0" y="0"/>
          <a:ext cx="0" cy="0"/>
          <a:chOff x="0" y="0"/>
          <a:chExt cx="0" cy="0"/>
        </a:xfrm>
      </p:grpSpPr>
      <p:pic>
        <p:nvPicPr>
          <p:cNvPr id="1026" name="Picture 2" descr="A city with many buildings and a large building&#10;&#10;AI-generated content may be incorrect.">
            <a:extLst>
              <a:ext uri="{FF2B5EF4-FFF2-40B4-BE49-F238E27FC236}">
                <a16:creationId xmlns:a16="http://schemas.microsoft.com/office/drawing/2014/main" id="{A520EFBC-CA19-A161-2CDB-7067982939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0787" y="0"/>
            <a:ext cx="4113213"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19DCF3F-28ED-F651-91CD-B8D712B83633}"/>
              </a:ext>
            </a:extLst>
          </p:cNvPr>
          <p:cNvSpPr>
            <a:spLocks noGrp="1"/>
          </p:cNvSpPr>
          <p:nvPr>
            <p:ph type="dt" sz="half" idx="10"/>
          </p:nvPr>
        </p:nvSpPr>
        <p:spPr>
          <a:xfrm>
            <a:off x="628650" y="4767263"/>
            <a:ext cx="2057400" cy="274637"/>
          </a:xfrm>
          <a:prstGeom prst="rect">
            <a:avLst/>
          </a:prstGeom>
        </p:spPr>
        <p:txBody>
          <a:bodyPr/>
          <a:lstStyle/>
          <a:p>
            <a:fld id="{1923558B-041C-4433-8A32-B3968D893B10}" type="datetimeFigureOut">
              <a:rPr lang="en-GB" smtClean="0"/>
              <a:t>23/10/2025</a:t>
            </a:fld>
            <a:endParaRPr lang="en-GB"/>
          </a:p>
        </p:txBody>
      </p:sp>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2" name="Rectangle 1">
            <a:extLst>
              <a:ext uri="{FF2B5EF4-FFF2-40B4-BE49-F238E27FC236}">
                <a16:creationId xmlns:a16="http://schemas.microsoft.com/office/drawing/2014/main" id="{91A6BDD1-5711-8B5A-C4F8-6B9CD03A7861}"/>
              </a:ext>
            </a:extLst>
          </p:cNvPr>
          <p:cNvSpPr/>
          <p:nvPr userDrawn="1"/>
        </p:nvSpPr>
        <p:spPr>
          <a:xfrm>
            <a:off x="0"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87350" y="536793"/>
            <a:ext cx="3925888" cy="470332"/>
          </a:xfrm>
        </p:spPr>
        <p:txBody>
          <a:bodyPr/>
          <a:lstStyle>
            <a:lvl1pPr marL="0" indent="0">
              <a:buNone/>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387350"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14130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D3069"/>
        </a:solidFill>
        <a:effectLst/>
      </p:bgPr>
    </p:bg>
    <p:spTree>
      <p:nvGrpSpPr>
        <p:cNvPr id="1" name=""/>
        <p:cNvGrpSpPr/>
        <p:nvPr/>
      </p:nvGrpSpPr>
      <p:grpSpPr>
        <a:xfrm>
          <a:off x="0" y="0"/>
          <a:ext cx="0" cy="0"/>
          <a:chOff x="0" y="0"/>
          <a:chExt cx="0" cy="0"/>
        </a:xfrm>
      </p:grpSpPr>
      <p:pic>
        <p:nvPicPr>
          <p:cNvPr id="7" name="Picture 4" descr="Aerial view of jacaranda trees Mexico City">
            <a:extLst>
              <a:ext uri="{FF2B5EF4-FFF2-40B4-BE49-F238E27FC236}">
                <a16:creationId xmlns:a16="http://schemas.microsoft.com/office/drawing/2014/main" id="{3398F90C-ADFB-A8D9-68FA-9079189A2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39" r="55827"/>
          <a:stretch>
            <a:fillRect/>
          </a:stretch>
        </p:blipFill>
        <p:spPr bwMode="auto">
          <a:xfrm>
            <a:off x="5218112" y="0"/>
            <a:ext cx="392588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19DCF3F-28ED-F651-91CD-B8D712B83633}"/>
              </a:ext>
            </a:extLst>
          </p:cNvPr>
          <p:cNvSpPr>
            <a:spLocks noGrp="1"/>
          </p:cNvSpPr>
          <p:nvPr>
            <p:ph type="dt" sz="half" idx="10"/>
          </p:nvPr>
        </p:nvSpPr>
        <p:spPr>
          <a:xfrm>
            <a:off x="628650" y="4767263"/>
            <a:ext cx="2057400" cy="274637"/>
          </a:xfrm>
          <a:prstGeom prst="rect">
            <a:avLst/>
          </a:prstGeom>
        </p:spPr>
        <p:txBody>
          <a:bodyPr/>
          <a:lstStyle/>
          <a:p>
            <a:fld id="{1923558B-041C-4433-8A32-B3968D893B10}" type="datetimeFigureOut">
              <a:rPr lang="en-GB" smtClean="0"/>
              <a:t>23/10/2025</a:t>
            </a:fld>
            <a:endParaRPr lang="en-GB"/>
          </a:p>
        </p:txBody>
      </p:sp>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87350" y="536793"/>
            <a:ext cx="3925888" cy="470332"/>
          </a:xfrm>
        </p:spPr>
        <p:txBody>
          <a:bodyPr/>
          <a:lstStyle>
            <a:lvl1pPr marL="0" indent="0">
              <a:buNone/>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Insert title here</a:t>
            </a:r>
          </a:p>
        </p:txBody>
      </p:sp>
      <p:sp>
        <p:nvSpPr>
          <p:cNvPr id="15" name="Rectangle 14">
            <a:extLst>
              <a:ext uri="{FF2B5EF4-FFF2-40B4-BE49-F238E27FC236}">
                <a16:creationId xmlns:a16="http://schemas.microsoft.com/office/drawing/2014/main" id="{515F8EF1-A0E8-CB79-9506-85D88D03BEDB}"/>
              </a:ext>
            </a:extLst>
          </p:cNvPr>
          <p:cNvSpPr/>
          <p:nvPr userDrawn="1"/>
        </p:nvSpPr>
        <p:spPr>
          <a:xfrm>
            <a:off x="0"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ext Placeholder 12">
            <a:extLst>
              <a:ext uri="{FF2B5EF4-FFF2-40B4-BE49-F238E27FC236}">
                <a16:creationId xmlns:a16="http://schemas.microsoft.com/office/drawing/2014/main" id="{3D7EBFEE-2300-0EC9-0DAB-8071192784DB}"/>
              </a:ext>
            </a:extLst>
          </p:cNvPr>
          <p:cNvSpPr>
            <a:spLocks noGrp="1"/>
          </p:cNvSpPr>
          <p:nvPr>
            <p:ph type="body" sz="quarter" idx="15" hasCustomPrompt="1"/>
          </p:nvPr>
        </p:nvSpPr>
        <p:spPr>
          <a:xfrm>
            <a:off x="387350"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2702499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CB4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497393-F27B-2BE3-FD24-FE342805CAB5}"/>
              </a:ext>
            </a:extLst>
          </p:cNvPr>
          <p:cNvPicPr>
            <a:picLocks noChangeAspect="1"/>
          </p:cNvPicPr>
          <p:nvPr userDrawn="1"/>
        </p:nvPicPr>
        <p:blipFill>
          <a:blip r:embed="rId2"/>
          <a:srcRect l="28530" r="28530"/>
          <a:stretch/>
        </p:blipFill>
        <p:spPr>
          <a:xfrm>
            <a:off x="5217509" y="0"/>
            <a:ext cx="3925889" cy="5143500"/>
          </a:xfrm>
          <a:prstGeom prst="rect">
            <a:avLst/>
          </a:prstGeom>
        </p:spPr>
      </p:pic>
      <p:sp>
        <p:nvSpPr>
          <p:cNvPr id="4" name="Date Placeholder 3">
            <a:extLst>
              <a:ext uri="{FF2B5EF4-FFF2-40B4-BE49-F238E27FC236}">
                <a16:creationId xmlns:a16="http://schemas.microsoft.com/office/drawing/2014/main" id="{A19DCF3F-28ED-F651-91CD-B8D712B83633}"/>
              </a:ext>
            </a:extLst>
          </p:cNvPr>
          <p:cNvSpPr>
            <a:spLocks noGrp="1"/>
          </p:cNvSpPr>
          <p:nvPr>
            <p:ph type="dt" sz="half" idx="10"/>
          </p:nvPr>
        </p:nvSpPr>
        <p:spPr>
          <a:xfrm>
            <a:off x="628650" y="4767263"/>
            <a:ext cx="2057400" cy="274637"/>
          </a:xfrm>
          <a:prstGeom prst="rect">
            <a:avLst/>
          </a:prstGeom>
        </p:spPr>
        <p:txBody>
          <a:bodyPr/>
          <a:lstStyle/>
          <a:p>
            <a:fld id="{1923558B-041C-4433-8A32-B3968D893B10}" type="datetimeFigureOut">
              <a:rPr lang="en-GB" smtClean="0"/>
              <a:t>23/10/2025</a:t>
            </a:fld>
            <a:endParaRPr lang="en-GB"/>
          </a:p>
        </p:txBody>
      </p:sp>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2" name="Rectangle 1">
            <a:extLst>
              <a:ext uri="{FF2B5EF4-FFF2-40B4-BE49-F238E27FC236}">
                <a16:creationId xmlns:a16="http://schemas.microsoft.com/office/drawing/2014/main" id="{D7EFD971-127A-9354-17D0-3BFEC71D68FA}"/>
              </a:ext>
            </a:extLst>
          </p:cNvPr>
          <p:cNvSpPr/>
          <p:nvPr userDrawn="1"/>
        </p:nvSpPr>
        <p:spPr>
          <a:xfrm>
            <a:off x="0"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87350"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3" name="Text Placeholder 12">
            <a:extLst>
              <a:ext uri="{FF2B5EF4-FFF2-40B4-BE49-F238E27FC236}">
                <a16:creationId xmlns:a16="http://schemas.microsoft.com/office/drawing/2014/main" id="{1D1047A0-690D-A903-F2C7-48EA03B24DB6}"/>
              </a:ext>
            </a:extLst>
          </p:cNvPr>
          <p:cNvSpPr>
            <a:spLocks noGrp="1"/>
          </p:cNvSpPr>
          <p:nvPr>
            <p:ph type="body" sz="quarter" idx="15" hasCustomPrompt="1"/>
          </p:nvPr>
        </p:nvSpPr>
        <p:spPr>
          <a:xfrm>
            <a:off x="387350"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99470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C8BC7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D8EB78-C58A-9798-68A9-679EBD89F389}"/>
              </a:ext>
            </a:extLst>
          </p:cNvPr>
          <p:cNvPicPr>
            <a:picLocks noChangeAspect="1"/>
          </p:cNvPicPr>
          <p:nvPr userDrawn="1"/>
        </p:nvPicPr>
        <p:blipFill>
          <a:blip r:embed="rId2"/>
          <a:srcRect l="24558" r="24558"/>
          <a:stretch/>
        </p:blipFill>
        <p:spPr>
          <a:xfrm>
            <a:off x="5218112" y="0"/>
            <a:ext cx="3925888" cy="5143500"/>
          </a:xfrm>
          <a:prstGeom prst="rect">
            <a:avLst/>
          </a:prstGeom>
        </p:spPr>
      </p:pic>
      <p:sp>
        <p:nvSpPr>
          <p:cNvPr id="4" name="Date Placeholder 3">
            <a:extLst>
              <a:ext uri="{FF2B5EF4-FFF2-40B4-BE49-F238E27FC236}">
                <a16:creationId xmlns:a16="http://schemas.microsoft.com/office/drawing/2014/main" id="{A19DCF3F-28ED-F651-91CD-B8D712B83633}"/>
              </a:ext>
            </a:extLst>
          </p:cNvPr>
          <p:cNvSpPr>
            <a:spLocks noGrp="1"/>
          </p:cNvSpPr>
          <p:nvPr>
            <p:ph type="dt" sz="half" idx="10"/>
          </p:nvPr>
        </p:nvSpPr>
        <p:spPr>
          <a:xfrm>
            <a:off x="628650" y="4767263"/>
            <a:ext cx="2057400" cy="274637"/>
          </a:xfrm>
          <a:prstGeom prst="rect">
            <a:avLst/>
          </a:prstGeom>
        </p:spPr>
        <p:txBody>
          <a:bodyPr/>
          <a:lstStyle/>
          <a:p>
            <a:fld id="{1923558B-041C-4433-8A32-B3968D893B10}" type="datetimeFigureOut">
              <a:rPr lang="en-GB" smtClean="0"/>
              <a:t>23/10/2025</a:t>
            </a:fld>
            <a:endParaRPr lang="en-GB"/>
          </a:p>
        </p:txBody>
      </p:sp>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2" name="Rectangle 1">
            <a:extLst>
              <a:ext uri="{FF2B5EF4-FFF2-40B4-BE49-F238E27FC236}">
                <a16:creationId xmlns:a16="http://schemas.microsoft.com/office/drawing/2014/main" id="{08B78B66-C4BC-6662-5269-B5B35D9AAD88}"/>
              </a:ext>
            </a:extLst>
          </p:cNvPr>
          <p:cNvSpPr/>
          <p:nvPr userDrawn="1"/>
        </p:nvSpPr>
        <p:spPr>
          <a:xfrm>
            <a:off x="0"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87350"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3" name="Text Placeholder 12">
            <a:extLst>
              <a:ext uri="{FF2B5EF4-FFF2-40B4-BE49-F238E27FC236}">
                <a16:creationId xmlns:a16="http://schemas.microsoft.com/office/drawing/2014/main" id="{E96C2521-AEAE-75E9-7EDA-7B66DDC71868}"/>
              </a:ext>
            </a:extLst>
          </p:cNvPr>
          <p:cNvSpPr>
            <a:spLocks noGrp="1"/>
          </p:cNvSpPr>
          <p:nvPr>
            <p:ph type="body" sz="quarter" idx="15" hasCustomPrompt="1"/>
          </p:nvPr>
        </p:nvSpPr>
        <p:spPr>
          <a:xfrm>
            <a:off x="387350"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608194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4D3069"/>
        </a:solidFill>
        <a:effectLst/>
      </p:bgPr>
    </p:bg>
    <p:spTree>
      <p:nvGrpSpPr>
        <p:cNvPr id="1" name=""/>
        <p:cNvGrpSpPr/>
        <p:nvPr/>
      </p:nvGrpSpPr>
      <p:grpSpPr>
        <a:xfrm>
          <a:off x="0" y="0"/>
          <a:ext cx="0" cy="0"/>
          <a:chOff x="0" y="0"/>
          <a:chExt cx="0" cy="0"/>
        </a:xfrm>
      </p:grpSpPr>
      <p:pic>
        <p:nvPicPr>
          <p:cNvPr id="3" name="Picture 4" descr="Aerial view of jacaranda trees Mexico City">
            <a:extLst>
              <a:ext uri="{FF2B5EF4-FFF2-40B4-BE49-F238E27FC236}">
                <a16:creationId xmlns:a16="http://schemas.microsoft.com/office/drawing/2014/main" id="{C1A8525E-3489-4B78-D6C7-BF7336A3014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39" r="55827"/>
          <a:stretch>
            <a:fillRect/>
          </a:stretch>
        </p:blipFill>
        <p:spPr bwMode="auto">
          <a:xfrm>
            <a:off x="-1211" y="0"/>
            <a:ext cx="392588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CE1D4F0-FE93-F0DF-5ACA-835C1855EE47}"/>
              </a:ext>
            </a:extLst>
          </p:cNvPr>
          <p:cNvSpPr>
            <a:spLocks noGrp="1"/>
          </p:cNvSpPr>
          <p:nvPr>
            <p:ph type="sldNum" sz="quarter" idx="12"/>
          </p:nvPr>
        </p:nvSpPr>
        <p:spPr>
          <a:xfrm>
            <a:off x="6457950" y="4767263"/>
            <a:ext cx="2057400" cy="274637"/>
          </a:xfrm>
          <a:prstGeom prst="rect">
            <a:avLst/>
          </a:prstGeom>
        </p:spPr>
        <p:txBody>
          <a:bodyPr/>
          <a:lstStyle/>
          <a:p>
            <a:fld id="{3FE75F9C-29BA-4144-8E50-5061EBD07049}" type="slidenum">
              <a:rPr lang="en-GB" smtClean="0"/>
              <a:t>‹#›</a:t>
            </a:fld>
            <a:endParaRPr lang="en-GB"/>
          </a:p>
        </p:txBody>
      </p:sp>
      <p:sp>
        <p:nvSpPr>
          <p:cNvPr id="2" name="Rectangle 1">
            <a:extLst>
              <a:ext uri="{FF2B5EF4-FFF2-40B4-BE49-F238E27FC236}">
                <a16:creationId xmlns:a16="http://schemas.microsoft.com/office/drawing/2014/main" id="{4D550ED1-E85B-A85E-C76E-C1EE47837000}"/>
              </a:ext>
            </a:extLst>
          </p:cNvPr>
          <p:cNvSpPr/>
          <p:nvPr userDrawn="1"/>
        </p:nvSpPr>
        <p:spPr>
          <a:xfrm>
            <a:off x="2424545"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71394" y="536793"/>
            <a:ext cx="3925888" cy="470332"/>
          </a:xfrm>
        </p:spPr>
        <p:txBody>
          <a:bodyPr/>
          <a:lstStyle>
            <a:lvl1pPr marL="0" indent="0">
              <a:buNone/>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2955058"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54099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ICS Title 3">
    <p:bg>
      <p:bgPr>
        <a:solidFill>
          <a:srgbClr val="007E8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32466"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832466"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4332" y="380836"/>
            <a:ext cx="1360324" cy="471599"/>
          </a:xfrm>
          <a:prstGeom prst="rect">
            <a:avLst/>
          </a:prstGeom>
        </p:spPr>
      </p:pic>
      <p:pic>
        <p:nvPicPr>
          <p:cNvPr id="5" name="Picture 4">
            <a:extLst>
              <a:ext uri="{FF2B5EF4-FFF2-40B4-BE49-F238E27FC236}">
                <a16:creationId xmlns:a16="http://schemas.microsoft.com/office/drawing/2014/main" id="{E64E770A-78BE-A1BE-EC00-8C2375E9D5B4}"/>
              </a:ext>
            </a:extLst>
          </p:cNvPr>
          <p:cNvPicPr>
            <a:picLocks noChangeAspect="1"/>
          </p:cNvPicPr>
          <p:nvPr userDrawn="1"/>
        </p:nvPicPr>
        <p:blipFill>
          <a:blip r:embed="rId3"/>
          <a:srcRect l="21848" r="21848"/>
          <a:stretch/>
        </p:blipFill>
        <p:spPr>
          <a:xfrm>
            <a:off x="0" y="415634"/>
            <a:ext cx="4311536" cy="4311536"/>
          </a:xfrm>
          <a:prstGeom prst="rect">
            <a:avLst/>
          </a:prstGeom>
        </p:spPr>
      </p:pic>
    </p:spTree>
    <p:extLst>
      <p:ext uri="{BB962C8B-B14F-4D97-AF65-F5344CB8AC3E}">
        <p14:creationId xmlns:p14="http://schemas.microsoft.com/office/powerpoint/2010/main" val="3368104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6424A"/>
        </a:solidFill>
        <a:effectLst/>
      </p:bgPr>
    </p:bg>
    <p:spTree>
      <p:nvGrpSpPr>
        <p:cNvPr id="1" name=""/>
        <p:cNvGrpSpPr/>
        <p:nvPr/>
      </p:nvGrpSpPr>
      <p:grpSpPr>
        <a:xfrm>
          <a:off x="0" y="0"/>
          <a:ext cx="0" cy="0"/>
          <a:chOff x="0" y="0"/>
          <a:chExt cx="0" cy="0"/>
        </a:xfrm>
      </p:grpSpPr>
      <p:pic>
        <p:nvPicPr>
          <p:cNvPr id="3" name="Picture 2" descr="A city with many buildings and a large building&#10;&#10;AI-generated content may be incorrect.">
            <a:extLst>
              <a:ext uri="{FF2B5EF4-FFF2-40B4-BE49-F238E27FC236}">
                <a16:creationId xmlns:a16="http://schemas.microsoft.com/office/drawing/2014/main" id="{B80AC74B-81D9-6635-EBDB-A7056AA0B8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1321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CE1D4F0-FE93-F0DF-5ACA-835C1855EE47}"/>
              </a:ext>
            </a:extLst>
          </p:cNvPr>
          <p:cNvSpPr>
            <a:spLocks noGrp="1"/>
          </p:cNvSpPr>
          <p:nvPr>
            <p:ph type="sldNum" sz="quarter" idx="12"/>
          </p:nvPr>
        </p:nvSpPr>
        <p:spPr>
          <a:xfrm>
            <a:off x="6457950" y="4767263"/>
            <a:ext cx="2057400" cy="274637"/>
          </a:xfrm>
          <a:prstGeom prst="rect">
            <a:avLst/>
          </a:prstGeom>
        </p:spPr>
        <p:txBody>
          <a:bodyPr/>
          <a:lstStyle/>
          <a:p>
            <a:fld id="{3FE75F9C-29BA-4144-8E50-5061EBD07049}" type="slidenum">
              <a:rPr lang="en-GB" smtClean="0"/>
              <a:t>‹#›</a:t>
            </a:fld>
            <a:endParaRPr lang="en-GB"/>
          </a:p>
        </p:txBody>
      </p:sp>
      <p:sp>
        <p:nvSpPr>
          <p:cNvPr id="2" name="Rectangle 1">
            <a:extLst>
              <a:ext uri="{FF2B5EF4-FFF2-40B4-BE49-F238E27FC236}">
                <a16:creationId xmlns:a16="http://schemas.microsoft.com/office/drawing/2014/main" id="{4D550ED1-E85B-A85E-C76E-C1EE47837000}"/>
              </a:ext>
            </a:extLst>
          </p:cNvPr>
          <p:cNvSpPr/>
          <p:nvPr userDrawn="1"/>
        </p:nvSpPr>
        <p:spPr>
          <a:xfrm>
            <a:off x="2424545"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71394" y="536793"/>
            <a:ext cx="3925888" cy="470332"/>
          </a:xfrm>
        </p:spPr>
        <p:txBody>
          <a:bodyPr/>
          <a:lstStyle>
            <a:lvl1pPr marL="0" indent="0">
              <a:buNone/>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2955058"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276160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3CB4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1114A-3080-9030-2FD7-5EC427513AA3}"/>
              </a:ext>
            </a:extLst>
          </p:cNvPr>
          <p:cNvPicPr>
            <a:picLocks noChangeAspect="1"/>
          </p:cNvPicPr>
          <p:nvPr userDrawn="1"/>
        </p:nvPicPr>
        <p:blipFill>
          <a:blip r:embed="rId2"/>
          <a:srcRect l="37437" r="19623"/>
          <a:stretch>
            <a:fillRect/>
          </a:stretch>
        </p:blipFill>
        <p:spPr>
          <a:xfrm>
            <a:off x="-1212" y="0"/>
            <a:ext cx="3925889" cy="5143500"/>
          </a:xfrm>
          <a:prstGeom prst="rect">
            <a:avLst/>
          </a:prstGeom>
        </p:spPr>
      </p:pic>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CE1D4F0-FE93-F0DF-5ACA-835C1855EE47}"/>
              </a:ext>
            </a:extLst>
          </p:cNvPr>
          <p:cNvSpPr>
            <a:spLocks noGrp="1"/>
          </p:cNvSpPr>
          <p:nvPr>
            <p:ph type="sldNum" sz="quarter" idx="12"/>
          </p:nvPr>
        </p:nvSpPr>
        <p:spPr>
          <a:xfrm>
            <a:off x="6457950" y="4767263"/>
            <a:ext cx="2057400" cy="274637"/>
          </a:xfrm>
          <a:prstGeom prst="rect">
            <a:avLst/>
          </a:prstGeom>
        </p:spPr>
        <p:txBody>
          <a:bodyPr/>
          <a:lstStyle/>
          <a:p>
            <a:fld id="{3FE75F9C-29BA-4144-8E50-5061EBD07049}" type="slidenum">
              <a:rPr lang="en-GB" smtClean="0"/>
              <a:t>‹#›</a:t>
            </a:fld>
            <a:endParaRPr lang="en-GB"/>
          </a:p>
        </p:txBody>
      </p:sp>
      <p:sp>
        <p:nvSpPr>
          <p:cNvPr id="2" name="Rectangle 1">
            <a:extLst>
              <a:ext uri="{FF2B5EF4-FFF2-40B4-BE49-F238E27FC236}">
                <a16:creationId xmlns:a16="http://schemas.microsoft.com/office/drawing/2014/main" id="{4D550ED1-E85B-A85E-C76E-C1EE47837000}"/>
              </a:ext>
            </a:extLst>
          </p:cNvPr>
          <p:cNvSpPr/>
          <p:nvPr userDrawn="1"/>
        </p:nvSpPr>
        <p:spPr>
          <a:xfrm>
            <a:off x="2424545"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71394"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2955058"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848629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C8BC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2CF91-B63A-8F9A-3C5D-1EBFEAFD4246}"/>
              </a:ext>
            </a:extLst>
          </p:cNvPr>
          <p:cNvPicPr>
            <a:picLocks noChangeAspect="1"/>
          </p:cNvPicPr>
          <p:nvPr userDrawn="1"/>
        </p:nvPicPr>
        <p:blipFill>
          <a:blip r:embed="rId2"/>
          <a:srcRect l="46163" r="2953"/>
          <a:stretch>
            <a:fillRect/>
          </a:stretch>
        </p:blipFill>
        <p:spPr>
          <a:xfrm>
            <a:off x="-1211" y="0"/>
            <a:ext cx="3925888" cy="5143500"/>
          </a:xfrm>
          <a:prstGeom prst="rect">
            <a:avLst/>
          </a:prstGeom>
        </p:spPr>
      </p:pic>
      <p:sp>
        <p:nvSpPr>
          <p:cNvPr id="5" name="Footer Placeholder 4">
            <a:extLst>
              <a:ext uri="{FF2B5EF4-FFF2-40B4-BE49-F238E27FC236}">
                <a16:creationId xmlns:a16="http://schemas.microsoft.com/office/drawing/2014/main" id="{6387DA56-D364-21F0-F242-DD02968479A9}"/>
              </a:ext>
            </a:extLst>
          </p:cNvPr>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CE1D4F0-FE93-F0DF-5ACA-835C1855EE47}"/>
              </a:ext>
            </a:extLst>
          </p:cNvPr>
          <p:cNvSpPr>
            <a:spLocks noGrp="1"/>
          </p:cNvSpPr>
          <p:nvPr>
            <p:ph type="sldNum" sz="quarter" idx="12"/>
          </p:nvPr>
        </p:nvSpPr>
        <p:spPr>
          <a:xfrm>
            <a:off x="6457950" y="4767263"/>
            <a:ext cx="2057400" cy="274637"/>
          </a:xfrm>
          <a:prstGeom prst="rect">
            <a:avLst/>
          </a:prstGeom>
        </p:spPr>
        <p:txBody>
          <a:bodyPr/>
          <a:lstStyle/>
          <a:p>
            <a:fld id="{3FE75F9C-29BA-4144-8E50-5061EBD07049}" type="slidenum">
              <a:rPr lang="en-GB" smtClean="0"/>
              <a:t>‹#›</a:t>
            </a:fld>
            <a:endParaRPr lang="en-GB"/>
          </a:p>
        </p:txBody>
      </p:sp>
      <p:sp>
        <p:nvSpPr>
          <p:cNvPr id="2" name="Rectangle 1">
            <a:extLst>
              <a:ext uri="{FF2B5EF4-FFF2-40B4-BE49-F238E27FC236}">
                <a16:creationId xmlns:a16="http://schemas.microsoft.com/office/drawing/2014/main" id="{4D550ED1-E85B-A85E-C76E-C1EE47837000}"/>
              </a:ext>
            </a:extLst>
          </p:cNvPr>
          <p:cNvSpPr/>
          <p:nvPr userDrawn="1"/>
        </p:nvSpPr>
        <p:spPr>
          <a:xfrm>
            <a:off x="2424545" y="1459345"/>
            <a:ext cx="6719455" cy="368415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71394"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2955058" y="1996138"/>
            <a:ext cx="6031923" cy="470332"/>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450855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5219323" y="0"/>
            <a:ext cx="3924677" cy="5143500"/>
          </a:xfrm>
        </p:spPr>
        <p:txBody>
          <a:bodyPr/>
          <a:lstStyle/>
          <a:p>
            <a:endParaRPr lang="en-GB" dirty="0"/>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628650"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628651" y="1394460"/>
            <a:ext cx="3924678"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2919714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0" y="0"/>
            <a:ext cx="3924677"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89462"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4589463" y="1394460"/>
            <a:ext cx="3924678"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4008741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7086600" y="0"/>
            <a:ext cx="2057400"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628650" y="536793"/>
            <a:ext cx="5488090"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628650" y="1394460"/>
            <a:ext cx="5486399"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427004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0" y="0"/>
            <a:ext cx="2057400"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028950" y="536793"/>
            <a:ext cx="5488090"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3028950" y="1394460"/>
            <a:ext cx="5486399"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982411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6E16-5D04-F798-4E08-BF51996EFF63}"/>
              </a:ext>
            </a:extLst>
          </p:cNvPr>
          <p:cNvSpPr>
            <a:spLocks noGrp="1"/>
          </p:cNvSpPr>
          <p:nvPr>
            <p:ph type="title"/>
          </p:nvPr>
        </p:nvSpPr>
        <p:spPr/>
        <p:txBody>
          <a:bodyPr>
            <a:normAutofit/>
          </a:bodyPr>
          <a:lstStyle>
            <a:lvl1pPr>
              <a:defRPr sz="32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057992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CS Text –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457200" y="1128600"/>
            <a:ext cx="3967195"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4719605" y="1128600"/>
            <a:ext cx="3967195"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53314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CS Text – 3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457200"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328582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5" name="Content Placeholder 2"/>
          <p:cNvSpPr>
            <a:spLocks noGrp="1"/>
          </p:cNvSpPr>
          <p:nvPr>
            <p:ph idx="11"/>
          </p:nvPr>
        </p:nvSpPr>
        <p:spPr>
          <a:xfrm>
            <a:off x="611445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99775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23505" y="1747611"/>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623505" y="2963071"/>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3505" y="440509"/>
            <a:ext cx="1401152" cy="509707"/>
          </a:xfrm>
          <a:prstGeom prst="rect">
            <a:avLst/>
          </a:prstGeom>
        </p:spPr>
      </p:pic>
      <p:pic>
        <p:nvPicPr>
          <p:cNvPr id="8" name="Picture 7">
            <a:extLst>
              <a:ext uri="{FF2B5EF4-FFF2-40B4-BE49-F238E27FC236}">
                <a16:creationId xmlns:a16="http://schemas.microsoft.com/office/drawing/2014/main" id="{27AEA6F8-7630-0EED-1A65-C5B6E9EE618F}"/>
              </a:ext>
            </a:extLst>
          </p:cNvPr>
          <p:cNvPicPr>
            <a:picLocks noChangeAspect="1"/>
          </p:cNvPicPr>
          <p:nvPr userDrawn="1"/>
        </p:nvPicPr>
        <p:blipFill>
          <a:blip r:embed="rId3"/>
          <a:srcRect l="15715" r="15715"/>
          <a:stretch/>
        </p:blipFill>
        <p:spPr>
          <a:xfrm>
            <a:off x="0" y="440508"/>
            <a:ext cx="4281118" cy="4281119"/>
          </a:xfrm>
          <a:prstGeom prst="rect">
            <a:avLst/>
          </a:prstGeom>
        </p:spPr>
      </p:pic>
    </p:spTree>
    <p:extLst>
      <p:ext uri="{BB962C8B-B14F-4D97-AF65-F5344CB8AC3E}">
        <p14:creationId xmlns:p14="http://schemas.microsoft.com/office/powerpoint/2010/main" val="1746175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ICS Text –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457200"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3285829" y="1128600"/>
            <a:ext cx="5400971"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33845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ICS Text – Al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a:t>Slide titles should be clear and captivating</a:t>
            </a:r>
          </a:p>
        </p:txBody>
      </p:sp>
      <p:sp>
        <p:nvSpPr>
          <p:cNvPr id="3" name="Content Placeholder 2"/>
          <p:cNvSpPr>
            <a:spLocks noGrp="1"/>
          </p:cNvSpPr>
          <p:nvPr>
            <p:ph idx="1"/>
          </p:nvPr>
        </p:nvSpPr>
        <p:spPr>
          <a:xfrm>
            <a:off x="457200" y="1128600"/>
            <a:ext cx="5400970"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5" name="Content Placeholder 2"/>
          <p:cNvSpPr>
            <a:spLocks noGrp="1"/>
          </p:cNvSpPr>
          <p:nvPr>
            <p:ph idx="11"/>
          </p:nvPr>
        </p:nvSpPr>
        <p:spPr>
          <a:xfrm>
            <a:off x="611445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solidFill>
                  <a:srgbClr val="36424A"/>
                </a:solidFill>
                <a:latin typeface="Open Sans Light"/>
                <a:cs typeface="Open Sans Light"/>
              </a:defRPr>
            </a:lvl1pPr>
            <a:lvl2pPr marL="432000" indent="-216000" algn="l">
              <a:spcBef>
                <a:spcPts val="400"/>
              </a:spcBef>
              <a:buClrTx/>
              <a:defRPr sz="1600">
                <a:solidFill>
                  <a:srgbClr val="36424A"/>
                </a:solidFill>
                <a:latin typeface="Open Sans Light"/>
                <a:cs typeface="Open Sans Light"/>
              </a:defRPr>
            </a:lvl2pPr>
            <a:lvl3pPr marL="612000" indent="-162000" algn="l">
              <a:spcBef>
                <a:spcPts val="0"/>
              </a:spcBef>
              <a:defRPr sz="1400">
                <a:solidFill>
                  <a:srgbClr val="36424A"/>
                </a:solidFill>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03012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5219323" y="-10309"/>
            <a:ext cx="3924677"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628650"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628651" y="1394460"/>
            <a:ext cx="3924678"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199086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7086600" y="0"/>
            <a:ext cx="2057400"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628650" y="536793"/>
            <a:ext cx="5488090"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628650" y="1394460"/>
            <a:ext cx="5486399"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3210434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0" y="0"/>
            <a:ext cx="2057400"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3028950" y="536793"/>
            <a:ext cx="5488090"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3028950" y="1394460"/>
            <a:ext cx="5486399"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20955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Slid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B2B9BE5-652D-0603-31E3-A9A4ECD8E582}"/>
              </a:ext>
            </a:extLst>
          </p:cNvPr>
          <p:cNvSpPr>
            <a:spLocks noGrp="1"/>
          </p:cNvSpPr>
          <p:nvPr>
            <p:ph type="pic" sz="quarter" idx="13"/>
          </p:nvPr>
        </p:nvSpPr>
        <p:spPr>
          <a:xfrm>
            <a:off x="0" y="0"/>
            <a:ext cx="3924677" cy="5143500"/>
          </a:xfrm>
        </p:spPr>
        <p:txBody>
          <a:bodyPr/>
          <a:lstStyle/>
          <a:p>
            <a:endParaRPr lang="en-GB"/>
          </a:p>
        </p:txBody>
      </p:sp>
      <p:sp>
        <p:nvSpPr>
          <p:cNvPr id="13" name="Text Placeholder 12">
            <a:extLst>
              <a:ext uri="{FF2B5EF4-FFF2-40B4-BE49-F238E27FC236}">
                <a16:creationId xmlns:a16="http://schemas.microsoft.com/office/drawing/2014/main" id="{6D6D1786-D952-0676-42B5-23B8D1F5AD47}"/>
              </a:ext>
            </a:extLst>
          </p:cNvPr>
          <p:cNvSpPr>
            <a:spLocks noGrp="1"/>
          </p:cNvSpPr>
          <p:nvPr>
            <p:ph type="body" sz="quarter" idx="14" hasCustomPrompt="1"/>
          </p:nvPr>
        </p:nvSpPr>
        <p:spPr>
          <a:xfrm>
            <a:off x="4589462" y="536793"/>
            <a:ext cx="3925888" cy="470332"/>
          </a:xfrm>
        </p:spPr>
        <p:txBody>
          <a:bodyPr/>
          <a:lstStyle>
            <a:lvl1pPr marL="0" indent="0">
              <a:buNone/>
              <a:defRPr>
                <a:solidFill>
                  <a:srgbClr val="36424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Insert title here</a:t>
            </a:r>
          </a:p>
        </p:txBody>
      </p:sp>
      <p:sp>
        <p:nvSpPr>
          <p:cNvPr id="14" name="Text Placeholder 12">
            <a:extLst>
              <a:ext uri="{FF2B5EF4-FFF2-40B4-BE49-F238E27FC236}">
                <a16:creationId xmlns:a16="http://schemas.microsoft.com/office/drawing/2014/main" id="{B9E6ADC3-2A13-8082-94DC-25D26BCF19F2}"/>
              </a:ext>
            </a:extLst>
          </p:cNvPr>
          <p:cNvSpPr>
            <a:spLocks noGrp="1"/>
          </p:cNvSpPr>
          <p:nvPr>
            <p:ph type="body" sz="quarter" idx="15" hasCustomPrompt="1"/>
          </p:nvPr>
        </p:nvSpPr>
        <p:spPr>
          <a:xfrm>
            <a:off x="4589463" y="1394460"/>
            <a:ext cx="3924678" cy="3032760"/>
          </a:xfrm>
        </p:spPr>
        <p:txBody>
          <a:bodyPr>
            <a:normAutofit/>
          </a:bodyPr>
          <a:lstStyle>
            <a:lvl1pPr marL="0" indent="0">
              <a:buNone/>
              <a:defRPr sz="1800">
                <a:solidFill>
                  <a:srgbClr val="36424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Your body copy goes here</a:t>
            </a:r>
          </a:p>
        </p:txBody>
      </p:sp>
    </p:spTree>
    <p:extLst>
      <p:ext uri="{BB962C8B-B14F-4D97-AF65-F5344CB8AC3E}">
        <p14:creationId xmlns:p14="http://schemas.microsoft.com/office/powerpoint/2010/main" val="206352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RICS Tit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2366F-2C06-96EC-A04F-662A63058879}"/>
              </a:ext>
            </a:extLst>
          </p:cNvPr>
          <p:cNvPicPr>
            <a:picLocks noChangeAspect="1"/>
          </p:cNvPicPr>
          <p:nvPr userDrawn="1"/>
        </p:nvPicPr>
        <p:blipFill>
          <a:blip r:embed="rId2"/>
          <a:srcRect t="7782" b="7782"/>
          <a:stretch/>
        </p:blipFill>
        <p:spPr>
          <a:xfrm>
            <a:off x="0" y="0"/>
            <a:ext cx="9144000" cy="5143500"/>
          </a:xfrm>
          <a:prstGeom prst="rect">
            <a:avLst/>
          </a:prstGeom>
        </p:spPr>
      </p:pic>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749843"/>
            <a:ext cx="1401152" cy="509707"/>
          </a:xfrm>
          <a:prstGeom prst="rect">
            <a:avLst/>
          </a:prstGeom>
        </p:spPr>
      </p:pic>
      <p:sp>
        <p:nvSpPr>
          <p:cNvPr id="2" name="Title 1"/>
          <p:cNvSpPr>
            <a:spLocks noGrp="1"/>
          </p:cNvSpPr>
          <p:nvPr>
            <p:ph type="ctrTitle" hasCustomPrompt="1"/>
          </p:nvPr>
        </p:nvSpPr>
        <p:spPr>
          <a:xfrm>
            <a:off x="333890" y="16693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33389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Tree>
    <p:extLst>
      <p:ext uri="{BB962C8B-B14F-4D97-AF65-F5344CB8AC3E}">
        <p14:creationId xmlns:p14="http://schemas.microsoft.com/office/powerpoint/2010/main" val="2580570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510" y="1669375"/>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84051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0510" y="362273"/>
            <a:ext cx="1401152" cy="509707"/>
          </a:xfrm>
          <a:prstGeom prst="rect">
            <a:avLst/>
          </a:prstGeom>
        </p:spPr>
      </p:pic>
      <p:sp>
        <p:nvSpPr>
          <p:cNvPr id="4" name="TextBox 3">
            <a:extLst>
              <a:ext uri="{FF2B5EF4-FFF2-40B4-BE49-F238E27FC236}">
                <a16:creationId xmlns:a16="http://schemas.microsoft.com/office/drawing/2014/main" id="{7DD262A6-CEBC-4741-B062-71D686F19323}"/>
              </a:ext>
            </a:extLst>
          </p:cNvPr>
          <p:cNvSpPr txBox="1"/>
          <p:nvPr userDrawn="1"/>
        </p:nvSpPr>
        <p:spPr>
          <a:xfrm>
            <a:off x="4423317" y="275063"/>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5B72366F-2C06-96EC-A04F-662A63058879}"/>
              </a:ext>
            </a:extLst>
          </p:cNvPr>
          <p:cNvPicPr>
            <a:picLocks noChangeAspect="1"/>
          </p:cNvPicPr>
          <p:nvPr userDrawn="1"/>
        </p:nvPicPr>
        <p:blipFill>
          <a:blip r:embed="rId3"/>
          <a:srcRect l="16576" r="16576"/>
          <a:stretch/>
        </p:blipFill>
        <p:spPr>
          <a:xfrm>
            <a:off x="0" y="427414"/>
            <a:ext cx="4303491" cy="4288672"/>
          </a:xfrm>
          <a:prstGeom prst="rect">
            <a:avLst/>
          </a:prstGeom>
        </p:spPr>
      </p:pic>
    </p:spTree>
    <p:extLst>
      <p:ext uri="{BB962C8B-B14F-4D97-AF65-F5344CB8AC3E}">
        <p14:creationId xmlns:p14="http://schemas.microsoft.com/office/powerpoint/2010/main" val="145611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RICS Title 3">
    <p:bg>
      <p:bgPr>
        <a:solidFill>
          <a:srgbClr val="3642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510"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840510"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2376" y="380836"/>
            <a:ext cx="1360324" cy="471599"/>
          </a:xfrm>
          <a:prstGeom prst="rect">
            <a:avLst/>
          </a:prstGeom>
        </p:spPr>
      </p:pic>
      <p:pic>
        <p:nvPicPr>
          <p:cNvPr id="5" name="Picture 4">
            <a:extLst>
              <a:ext uri="{FF2B5EF4-FFF2-40B4-BE49-F238E27FC236}">
                <a16:creationId xmlns:a16="http://schemas.microsoft.com/office/drawing/2014/main" id="{F23851F3-7739-7815-3BB2-F612D1EF18DF}"/>
              </a:ext>
            </a:extLst>
          </p:cNvPr>
          <p:cNvPicPr>
            <a:picLocks noChangeAspect="1"/>
          </p:cNvPicPr>
          <p:nvPr userDrawn="1"/>
        </p:nvPicPr>
        <p:blipFill>
          <a:blip r:embed="rId3"/>
          <a:srcRect l="16576" r="16576"/>
          <a:stretch/>
        </p:blipFill>
        <p:spPr>
          <a:xfrm>
            <a:off x="0" y="427414"/>
            <a:ext cx="4303491" cy="4288672"/>
          </a:xfrm>
          <a:prstGeom prst="rect">
            <a:avLst/>
          </a:prstGeom>
        </p:spPr>
      </p:pic>
    </p:spTree>
    <p:extLst>
      <p:ext uri="{BB962C8B-B14F-4D97-AF65-F5344CB8AC3E}">
        <p14:creationId xmlns:p14="http://schemas.microsoft.com/office/powerpoint/2010/main" val="46779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RICS Titl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5492" y="1625"/>
            <a:ext cx="9133015" cy="5137321"/>
          </a:xfrm>
          <a:prstGeom prst="rect">
            <a:avLst/>
          </a:prstGeom>
        </p:spPr>
      </p:pic>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3498585"/>
            <a:ext cx="1401152" cy="509707"/>
          </a:xfrm>
          <a:prstGeom prst="rect">
            <a:avLst/>
          </a:prstGeom>
        </p:spPr>
      </p:pic>
      <p:sp>
        <p:nvSpPr>
          <p:cNvPr id="2" name="Title 1"/>
          <p:cNvSpPr>
            <a:spLocks noGrp="1"/>
          </p:cNvSpPr>
          <p:nvPr>
            <p:ph type="ctrTitle" hasCustomPrompt="1"/>
          </p:nvPr>
        </p:nvSpPr>
        <p:spPr>
          <a:xfrm>
            <a:off x="333890" y="9686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333890" y="21841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Tree>
    <p:extLst>
      <p:ext uri="{BB962C8B-B14F-4D97-AF65-F5344CB8AC3E}">
        <p14:creationId xmlns:p14="http://schemas.microsoft.com/office/powerpoint/2010/main" val="407998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54634" y="1669375"/>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854634"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4634" y="362273"/>
            <a:ext cx="1401152" cy="509707"/>
          </a:xfrm>
          <a:prstGeom prst="rect">
            <a:avLst/>
          </a:prstGeom>
        </p:spPr>
      </p:pic>
      <p:pic>
        <p:nvPicPr>
          <p:cNvPr id="4" name="Picture 3">
            <a:extLst>
              <a:ext uri="{FF2B5EF4-FFF2-40B4-BE49-F238E27FC236}">
                <a16:creationId xmlns:a16="http://schemas.microsoft.com/office/drawing/2014/main" id="{B8B67807-93EC-0E2A-1DA6-DD00BFF944DD}"/>
              </a:ext>
            </a:extLst>
          </p:cNvPr>
          <p:cNvPicPr>
            <a:picLocks noChangeAspect="1"/>
          </p:cNvPicPr>
          <p:nvPr userDrawn="1"/>
        </p:nvPicPr>
        <p:blipFill rotWithShape="1">
          <a:blip r:embed="rId3"/>
          <a:srcRect l="21815" t="32" r="21935" b="-32"/>
          <a:stretch/>
        </p:blipFill>
        <p:spPr>
          <a:xfrm>
            <a:off x="1" y="432262"/>
            <a:ext cx="4289367" cy="4289367"/>
          </a:xfrm>
          <a:prstGeom prst="rect">
            <a:avLst/>
          </a:prstGeom>
        </p:spPr>
      </p:pic>
    </p:spTree>
    <p:extLst>
      <p:ext uri="{BB962C8B-B14F-4D97-AF65-F5344CB8AC3E}">
        <p14:creationId xmlns:p14="http://schemas.microsoft.com/office/powerpoint/2010/main" val="247061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RICS Title 3">
    <p:bg>
      <p:bgPr>
        <a:solidFill>
          <a:srgbClr val="3642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54634"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a:t>Presentation titles should be concise</a:t>
            </a:r>
          </a:p>
        </p:txBody>
      </p:sp>
      <p:sp>
        <p:nvSpPr>
          <p:cNvPr id="3" name="Subtitle 2"/>
          <p:cNvSpPr>
            <a:spLocks noGrp="1"/>
          </p:cNvSpPr>
          <p:nvPr>
            <p:ph type="subTitle" idx="1" hasCustomPrompt="1"/>
          </p:nvPr>
        </p:nvSpPr>
        <p:spPr>
          <a:xfrm>
            <a:off x="4854634"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6500" y="380836"/>
            <a:ext cx="1360324" cy="471599"/>
          </a:xfrm>
          <a:prstGeom prst="rect">
            <a:avLst/>
          </a:prstGeom>
        </p:spPr>
      </p:pic>
      <p:pic>
        <p:nvPicPr>
          <p:cNvPr id="4" name="Picture 3">
            <a:extLst>
              <a:ext uri="{FF2B5EF4-FFF2-40B4-BE49-F238E27FC236}">
                <a16:creationId xmlns:a16="http://schemas.microsoft.com/office/drawing/2014/main" id="{CCE1A3A9-3D07-BA18-066E-9B45261D4FF9}"/>
              </a:ext>
            </a:extLst>
          </p:cNvPr>
          <p:cNvPicPr>
            <a:picLocks noChangeAspect="1"/>
          </p:cNvPicPr>
          <p:nvPr userDrawn="1"/>
        </p:nvPicPr>
        <p:blipFill rotWithShape="1">
          <a:blip r:embed="rId3"/>
          <a:srcRect l="21815" t="32" r="21935" b="-32"/>
          <a:stretch/>
        </p:blipFill>
        <p:spPr>
          <a:xfrm>
            <a:off x="1" y="432262"/>
            <a:ext cx="4289367" cy="4289367"/>
          </a:xfrm>
          <a:prstGeom prst="rect">
            <a:avLst/>
          </a:prstGeom>
        </p:spPr>
      </p:pic>
    </p:spTree>
    <p:extLst>
      <p:ext uri="{BB962C8B-B14F-4D97-AF65-F5344CB8AC3E}">
        <p14:creationId xmlns:p14="http://schemas.microsoft.com/office/powerpoint/2010/main" val="5757973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30D16-7430-6F93-A58D-F79C3DD610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B97B58D-9BEF-93CD-7240-577B8A34EF9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6338635"/>
      </p:ext>
    </p:extLst>
  </p:cSld>
  <p:clrMap bg1="lt1" tx1="dk1" bg2="lt2" tx2="dk2" accent1="accent1" accent2="accent2" accent3="accent3" accent4="accent4" accent5="accent5" accent6="accent6" hlink="hlink" folHlink="folHlink"/>
  <p:sldLayoutIdLst>
    <p:sldLayoutId id="2147493498" r:id="rId1"/>
    <p:sldLayoutId id="2147493508" r:id="rId2"/>
    <p:sldLayoutId id="2147493509" r:id="rId3"/>
    <p:sldLayoutId id="2147493510" r:id="rId4"/>
    <p:sldLayoutId id="2147493516" r:id="rId5"/>
    <p:sldLayoutId id="2147493517" r:id="rId6"/>
    <p:sldLayoutId id="2147493518" r:id="rId7"/>
    <p:sldLayoutId id="2147493519" r:id="rId8"/>
    <p:sldLayoutId id="2147493520" r:id="rId9"/>
    <p:sldLayoutId id="2147493501" r:id="rId10"/>
    <p:sldLayoutId id="2147493503" r:id="rId11"/>
    <p:sldLayoutId id="2147493515" r:id="rId12"/>
    <p:sldLayoutId id="2147493504" r:id="rId13"/>
    <p:sldLayoutId id="2147493502" r:id="rId14"/>
    <p:sldLayoutId id="2147493487" r:id="rId15"/>
    <p:sldLayoutId id="2147493476" r:id="rId16"/>
    <p:sldLayoutId id="2147493488" r:id="rId17"/>
    <p:sldLayoutId id="2147493491" r:id="rId18"/>
    <p:sldLayoutId id="2147493492" r:id="rId19"/>
    <p:sldLayoutId id="2147493493" r:id="rId20"/>
    <p:sldLayoutId id="2147493494" r:id="rId21"/>
    <p:sldLayoutId id="2147493497" r:id="rId22"/>
    <p:sldLayoutId id="2147493499" r:id="rId23"/>
    <p:sldLayoutId id="2147493507" r:id="rId24"/>
    <p:sldLayoutId id="2147493500" r:id="rId25"/>
    <p:sldLayoutId id="2147493506" r:id="rId26"/>
    <p:sldLayoutId id="2147493505" r:id="rId27"/>
    <p:sldLayoutId id="2147493511" r:id="rId28"/>
    <p:sldLayoutId id="2147493512" r:id="rId29"/>
    <p:sldLayoutId id="2147493513" r:id="rId30"/>
    <p:sldLayoutId id="2147493514" r:id="rId31"/>
    <p:sldLayoutId id="2147493536" r:id="rId32"/>
    <p:sldLayoutId id="2147493537" r:id="rId33"/>
    <p:sldLayoutId id="2147493538" r:id="rId34"/>
    <p:sldLayoutId id="214749353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customXml" Target="../ink/ink6.xml"/><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customXml" Target="../ink/ink3.xml"/><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hyperlink" Target="mailto:contactrics@rics.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rics.org/professionalrenewals" TargetMode="External"/><Relationship Id="rId2" Type="http://schemas.openxmlformats.org/officeDocument/2006/relationships/hyperlink" Target="https://myaccount.rics.org/ProfessionalFees" TargetMode="External"/><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C3EDD-FCAF-9F79-0840-0165FFA74843}"/>
              </a:ext>
            </a:extLst>
          </p:cNvPr>
          <p:cNvSpPr>
            <a:spLocks noGrp="1"/>
          </p:cNvSpPr>
          <p:nvPr>
            <p:ph type="ctrTitle"/>
          </p:nvPr>
        </p:nvSpPr>
        <p:spPr/>
        <p:txBody>
          <a:bodyPr/>
          <a:lstStyle/>
          <a:p>
            <a:r>
              <a:rPr lang="en-GB" dirty="0"/>
              <a:t>Renewal Journey Guidance</a:t>
            </a:r>
          </a:p>
        </p:txBody>
      </p:sp>
      <p:sp>
        <p:nvSpPr>
          <p:cNvPr id="5" name="Subtitle 4">
            <a:extLst>
              <a:ext uri="{FF2B5EF4-FFF2-40B4-BE49-F238E27FC236}">
                <a16:creationId xmlns:a16="http://schemas.microsoft.com/office/drawing/2014/main" id="{2C578178-D4DD-9AAA-8B51-6802E4647E2A}"/>
              </a:ext>
            </a:extLst>
          </p:cNvPr>
          <p:cNvSpPr>
            <a:spLocks noGrp="1"/>
          </p:cNvSpPr>
          <p:nvPr>
            <p:ph type="subTitle" idx="1"/>
          </p:nvPr>
        </p:nvSpPr>
        <p:spPr>
          <a:xfrm>
            <a:off x="333889" y="2884835"/>
            <a:ext cx="4175765" cy="1314450"/>
          </a:xfrm>
        </p:spPr>
        <p:txBody>
          <a:bodyPr/>
          <a:lstStyle/>
          <a:p>
            <a:r>
              <a:rPr lang="en-GB" dirty="0"/>
              <a:t>How to guide for renewing your membership</a:t>
            </a:r>
          </a:p>
        </p:txBody>
      </p:sp>
    </p:spTree>
    <p:extLst>
      <p:ext uri="{BB962C8B-B14F-4D97-AF65-F5344CB8AC3E}">
        <p14:creationId xmlns:p14="http://schemas.microsoft.com/office/powerpoint/2010/main" val="219484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concessions</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3" name="Picture 2">
            <a:extLst>
              <a:ext uri="{FF2B5EF4-FFF2-40B4-BE49-F238E27FC236}">
                <a16:creationId xmlns:a16="http://schemas.microsoft.com/office/drawing/2014/main" id="{016A8FC1-B983-7608-7791-171086E6337F}"/>
              </a:ext>
            </a:extLst>
          </p:cNvPr>
          <p:cNvPicPr>
            <a:picLocks noChangeAspect="1"/>
          </p:cNvPicPr>
          <p:nvPr/>
        </p:nvPicPr>
        <p:blipFill>
          <a:blip r:embed="rId3"/>
          <a:stretch>
            <a:fillRect/>
          </a:stretch>
        </p:blipFill>
        <p:spPr>
          <a:xfrm>
            <a:off x="457200" y="916000"/>
            <a:ext cx="5529350" cy="3550227"/>
          </a:xfrm>
          <a:prstGeom prst="rect">
            <a:avLst/>
          </a:prstGeom>
        </p:spPr>
      </p:pic>
      <p:sp>
        <p:nvSpPr>
          <p:cNvPr id="4" name="TextBox 3">
            <a:extLst>
              <a:ext uri="{FF2B5EF4-FFF2-40B4-BE49-F238E27FC236}">
                <a16:creationId xmlns:a16="http://schemas.microsoft.com/office/drawing/2014/main" id="{177DD3CF-EC1F-6F01-0419-3C0370213F72}"/>
              </a:ext>
            </a:extLst>
          </p:cNvPr>
          <p:cNvSpPr txBox="1"/>
          <p:nvPr/>
        </p:nvSpPr>
        <p:spPr>
          <a:xfrm>
            <a:off x="6065881" y="1694587"/>
            <a:ext cx="2448128" cy="1754326"/>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On this page there is a list of affiliate bodies that you may be a part of, entitling you to a professional concession discount. </a:t>
            </a:r>
          </a:p>
          <a:p>
            <a:pPr marL="171450" indent="-171450">
              <a:buFont typeface="Arial" panose="020B0604020202020204" pitchFamily="34" charset="0"/>
              <a:buChar char="•"/>
            </a:pPr>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To apply, press the Apply button to slide it across and accept.</a:t>
            </a:r>
          </a:p>
        </p:txBody>
      </p:sp>
    </p:spTree>
    <p:extLst>
      <p:ext uri="{BB962C8B-B14F-4D97-AF65-F5344CB8AC3E}">
        <p14:creationId xmlns:p14="http://schemas.microsoft.com/office/powerpoint/2010/main" val="98066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42661"/>
          </a:xfrm>
        </p:spPr>
        <p:txBody>
          <a:bodyPr/>
          <a:lstStyle/>
          <a:p>
            <a:r>
              <a:rPr lang="en-US" dirty="0"/>
              <a:t>Lionheart</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3" name="Picture 2">
            <a:extLst>
              <a:ext uri="{FF2B5EF4-FFF2-40B4-BE49-F238E27FC236}">
                <a16:creationId xmlns:a16="http://schemas.microsoft.com/office/drawing/2014/main" id="{0E6A03C4-149B-7E5E-23DD-C19A857BCE8F}"/>
              </a:ext>
            </a:extLst>
          </p:cNvPr>
          <p:cNvPicPr>
            <a:picLocks noChangeAspect="1"/>
          </p:cNvPicPr>
          <p:nvPr/>
        </p:nvPicPr>
        <p:blipFill>
          <a:blip r:embed="rId3"/>
          <a:stretch>
            <a:fillRect/>
          </a:stretch>
        </p:blipFill>
        <p:spPr>
          <a:xfrm>
            <a:off x="457200" y="648361"/>
            <a:ext cx="5681915" cy="4171594"/>
          </a:xfrm>
          <a:prstGeom prst="rect">
            <a:avLst/>
          </a:prstGeom>
        </p:spPr>
      </p:pic>
      <p:sp>
        <p:nvSpPr>
          <p:cNvPr id="4" name="TextBox 3">
            <a:extLst>
              <a:ext uri="{FF2B5EF4-FFF2-40B4-BE49-F238E27FC236}">
                <a16:creationId xmlns:a16="http://schemas.microsoft.com/office/drawing/2014/main" id="{A7A1E826-0FA2-9AAC-2B3E-E4966EFB8AD8}"/>
              </a:ext>
            </a:extLst>
          </p:cNvPr>
          <p:cNvSpPr txBox="1"/>
          <p:nvPr/>
        </p:nvSpPr>
        <p:spPr>
          <a:xfrm>
            <a:off x="6256577" y="1735560"/>
            <a:ext cx="2197912" cy="1384995"/>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This page gives you the opportunity to learn more about Lionheart and donate if you wish.</a:t>
            </a:r>
          </a:p>
          <a:p>
            <a:pPr marL="171450" indent="-171450">
              <a:buFont typeface="Arial" panose="020B0604020202020204" pitchFamily="34" charset="0"/>
              <a:buChar char="•"/>
            </a:pPr>
            <a:endPar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Gift Aid is available to UK residents/tax payers only.</a:t>
            </a:r>
          </a:p>
        </p:txBody>
      </p:sp>
    </p:spTree>
    <p:extLst>
      <p:ext uri="{BB962C8B-B14F-4D97-AF65-F5344CB8AC3E}">
        <p14:creationId xmlns:p14="http://schemas.microsoft.com/office/powerpoint/2010/main" val="252418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327204"/>
          </a:xfrm>
        </p:spPr>
        <p:txBody>
          <a:bodyPr/>
          <a:lstStyle/>
          <a:p>
            <a:r>
              <a:rPr lang="en-US" dirty="0"/>
              <a:t>Payment</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4" name="Picture 3">
            <a:extLst>
              <a:ext uri="{FF2B5EF4-FFF2-40B4-BE49-F238E27FC236}">
                <a16:creationId xmlns:a16="http://schemas.microsoft.com/office/drawing/2014/main" id="{75B012C0-6FCD-CCB0-2AEE-6A96D4523253}"/>
              </a:ext>
            </a:extLst>
          </p:cNvPr>
          <p:cNvPicPr>
            <a:picLocks noChangeAspect="1"/>
          </p:cNvPicPr>
          <p:nvPr/>
        </p:nvPicPr>
        <p:blipFill>
          <a:blip r:embed="rId3"/>
          <a:stretch>
            <a:fillRect/>
          </a:stretch>
        </p:blipFill>
        <p:spPr>
          <a:xfrm>
            <a:off x="507984" y="633168"/>
            <a:ext cx="6946915" cy="3250540"/>
          </a:xfrm>
          <a:prstGeom prst="rect">
            <a:avLst/>
          </a:prstGeom>
        </p:spPr>
      </p:pic>
      <p:pic>
        <p:nvPicPr>
          <p:cNvPr id="7" name="Picture 6">
            <a:extLst>
              <a:ext uri="{FF2B5EF4-FFF2-40B4-BE49-F238E27FC236}">
                <a16:creationId xmlns:a16="http://schemas.microsoft.com/office/drawing/2014/main" id="{2B0D2581-BA7A-C78D-1A4D-0618002CFCFD}"/>
              </a:ext>
            </a:extLst>
          </p:cNvPr>
          <p:cNvPicPr>
            <a:picLocks noChangeAspect="1"/>
          </p:cNvPicPr>
          <p:nvPr/>
        </p:nvPicPr>
        <p:blipFill>
          <a:blip r:embed="rId4"/>
          <a:stretch>
            <a:fillRect/>
          </a:stretch>
        </p:blipFill>
        <p:spPr>
          <a:xfrm>
            <a:off x="1086728" y="3445895"/>
            <a:ext cx="5789425" cy="437813"/>
          </a:xfrm>
          <a:prstGeom prst="rect">
            <a:avLst/>
          </a:prstGeom>
        </p:spPr>
      </p:pic>
      <p:sp>
        <p:nvSpPr>
          <p:cNvPr id="8" name="Content Placeholder 2">
            <a:extLst>
              <a:ext uri="{FF2B5EF4-FFF2-40B4-BE49-F238E27FC236}">
                <a16:creationId xmlns:a16="http://schemas.microsoft.com/office/drawing/2014/main" id="{29FEDA2C-F3DD-88F1-F200-B1698D5E36BE}"/>
              </a:ext>
            </a:extLst>
          </p:cNvPr>
          <p:cNvSpPr>
            <a:spLocks noGrp="1"/>
          </p:cNvSpPr>
          <p:nvPr>
            <p:ph idx="1"/>
          </p:nvPr>
        </p:nvSpPr>
        <p:spPr>
          <a:xfrm>
            <a:off x="1086728" y="4011476"/>
            <a:ext cx="5789424" cy="598841"/>
          </a:xfrm>
        </p:spPr>
        <p:txBody>
          <a:bodyPr/>
          <a:lstStyle/>
          <a:p>
            <a:r>
              <a:rPr lang="en-GB" sz="1200" dirty="0">
                <a:latin typeface="Open Sans Light" panose="020B0306030504020204" pitchFamily="34" charset="0"/>
                <a:ea typeface="Open Sans Light" panose="020B0306030504020204" pitchFamily="34" charset="0"/>
                <a:cs typeface="Open Sans Light" panose="020B0306030504020204" pitchFamily="34" charset="0"/>
              </a:rPr>
              <a:t>Professional fees are not paid locally they are paid to a bank account based in the UK. </a:t>
            </a: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Please be aware that you may incur an international bank transfer fee. This fee is charged by your bank and will not be reimbursed by the RICS. </a:t>
            </a:r>
          </a:p>
          <a:p>
            <a:pPr marL="0" indent="0">
              <a:buNone/>
            </a:pPr>
            <a:endParaRPr lang="en-US" sz="1000" dirty="0">
              <a:latin typeface="Open Sans"/>
              <a:cs typeface="Open Sans"/>
            </a:endParaRPr>
          </a:p>
          <a:p>
            <a:pPr marL="0" indent="0">
              <a:buNone/>
            </a:pPr>
            <a:endParaRPr lang="en-GB" sz="1000" dirty="0">
              <a:latin typeface="Open Sans"/>
              <a:cs typeface="Open Sans"/>
            </a:endParaRPr>
          </a:p>
          <a:p>
            <a:endParaRPr lang="en-US" sz="1000" dirty="0"/>
          </a:p>
        </p:txBody>
      </p:sp>
      <p:sp>
        <p:nvSpPr>
          <p:cNvPr id="3" name="TextBox 2">
            <a:extLst>
              <a:ext uri="{FF2B5EF4-FFF2-40B4-BE49-F238E27FC236}">
                <a16:creationId xmlns:a16="http://schemas.microsoft.com/office/drawing/2014/main" id="{99E00A31-8C09-EF5F-2DCB-0CDBF0C58D7E}"/>
              </a:ext>
            </a:extLst>
          </p:cNvPr>
          <p:cNvSpPr txBox="1"/>
          <p:nvPr/>
        </p:nvSpPr>
        <p:spPr>
          <a:xfrm>
            <a:off x="7438417" y="1509656"/>
            <a:ext cx="1705583" cy="2123658"/>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Please select your payment method from the drop down. </a:t>
            </a:r>
          </a:p>
          <a:p>
            <a:pPr marL="171450" indent="-171450">
              <a:buFont typeface="Arial" panose="020B0604020202020204" pitchFamily="34" charset="0"/>
              <a:buChar char="•"/>
            </a:pPr>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If you select the wrong payment method, you are still able to go back and change it at this point.  </a:t>
            </a:r>
          </a:p>
        </p:txBody>
      </p:sp>
    </p:spTree>
    <p:extLst>
      <p:ext uri="{BB962C8B-B14F-4D97-AF65-F5344CB8AC3E}">
        <p14:creationId xmlns:p14="http://schemas.microsoft.com/office/powerpoint/2010/main" val="153358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88381"/>
          </a:xfrm>
        </p:spPr>
        <p:txBody>
          <a:bodyPr/>
          <a:lstStyle/>
          <a:p>
            <a:r>
              <a:rPr lang="en-US" dirty="0"/>
              <a:t>Professional fees quote page – Credit Card </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sp>
        <p:nvSpPr>
          <p:cNvPr id="15" name="Content Placeholder 2">
            <a:extLst>
              <a:ext uri="{FF2B5EF4-FFF2-40B4-BE49-F238E27FC236}">
                <a16:creationId xmlns:a16="http://schemas.microsoft.com/office/drawing/2014/main" id="{6107501C-ADEE-01C0-D7A3-7F0ACBA74FC1}"/>
              </a:ext>
            </a:extLst>
          </p:cNvPr>
          <p:cNvSpPr>
            <a:spLocks noGrp="1"/>
          </p:cNvSpPr>
          <p:nvPr>
            <p:ph idx="1"/>
          </p:nvPr>
        </p:nvSpPr>
        <p:spPr>
          <a:xfrm>
            <a:off x="4971644" y="799237"/>
            <a:ext cx="3630729" cy="953154"/>
          </a:xfrm>
        </p:spPr>
        <p:txBody>
          <a:bodyPr/>
          <a:lstStyle/>
          <a:p>
            <a:endParaRPr lang="en-GB" sz="1200" dirty="0">
              <a:latin typeface="Open Sans"/>
              <a:cs typeface="Open Sans"/>
            </a:endParaRP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Please review and ensure all quote details are correct.</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Please ensure you select the Pay Fee button </a:t>
            </a: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Pop-up window will ask you to confirm </a:t>
            </a: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You will then be directed to the payment page</a:t>
            </a:r>
          </a:p>
          <a:p>
            <a:pPr marL="0" indent="0">
              <a:buNone/>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pic>
        <p:nvPicPr>
          <p:cNvPr id="19" name="Picture 18">
            <a:extLst>
              <a:ext uri="{FF2B5EF4-FFF2-40B4-BE49-F238E27FC236}">
                <a16:creationId xmlns:a16="http://schemas.microsoft.com/office/drawing/2014/main" id="{0E4514B9-F546-F9EA-E0D5-300A34188A6E}"/>
              </a:ext>
            </a:extLst>
          </p:cNvPr>
          <p:cNvPicPr>
            <a:picLocks noChangeAspect="1"/>
          </p:cNvPicPr>
          <p:nvPr/>
        </p:nvPicPr>
        <p:blipFill>
          <a:blip r:embed="rId3"/>
          <a:stretch>
            <a:fillRect/>
          </a:stretch>
        </p:blipFill>
        <p:spPr>
          <a:xfrm>
            <a:off x="5160470" y="2742218"/>
            <a:ext cx="3158030" cy="1389533"/>
          </a:xfrm>
          <a:prstGeom prst="rect">
            <a:avLst/>
          </a:prstGeom>
        </p:spPr>
      </p:pic>
      <p:pic>
        <p:nvPicPr>
          <p:cNvPr id="4" name="Picture 3">
            <a:extLst>
              <a:ext uri="{FF2B5EF4-FFF2-40B4-BE49-F238E27FC236}">
                <a16:creationId xmlns:a16="http://schemas.microsoft.com/office/drawing/2014/main" id="{0BE3B078-EFC3-392B-6D18-2D8E98498165}"/>
              </a:ext>
            </a:extLst>
          </p:cNvPr>
          <p:cNvPicPr>
            <a:picLocks noChangeAspect="1"/>
          </p:cNvPicPr>
          <p:nvPr/>
        </p:nvPicPr>
        <p:blipFill>
          <a:blip r:embed="rId4"/>
          <a:stretch>
            <a:fillRect/>
          </a:stretch>
        </p:blipFill>
        <p:spPr>
          <a:xfrm>
            <a:off x="221802" y="1060494"/>
            <a:ext cx="4422930" cy="3071257"/>
          </a:xfrm>
          <a:prstGeom prst="rect">
            <a:avLst/>
          </a:prstGeom>
        </p:spPr>
      </p:pic>
    </p:spTree>
    <p:extLst>
      <p:ext uri="{BB962C8B-B14F-4D97-AF65-F5344CB8AC3E}">
        <p14:creationId xmlns:p14="http://schemas.microsoft.com/office/powerpoint/2010/main" val="1505587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401444"/>
          </a:xfrm>
        </p:spPr>
        <p:txBody>
          <a:bodyPr/>
          <a:lstStyle/>
          <a:p>
            <a:r>
              <a:rPr lang="en-US" dirty="0"/>
              <a:t>Confirmation page</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4" name="Picture 3">
            <a:extLst>
              <a:ext uri="{FF2B5EF4-FFF2-40B4-BE49-F238E27FC236}">
                <a16:creationId xmlns:a16="http://schemas.microsoft.com/office/drawing/2014/main" id="{622F9FD2-D73D-4C6D-D150-6485FED58EBF}"/>
              </a:ext>
            </a:extLst>
          </p:cNvPr>
          <p:cNvPicPr>
            <a:picLocks noChangeAspect="1"/>
          </p:cNvPicPr>
          <p:nvPr/>
        </p:nvPicPr>
        <p:blipFill>
          <a:blip r:embed="rId3"/>
          <a:stretch>
            <a:fillRect/>
          </a:stretch>
        </p:blipFill>
        <p:spPr>
          <a:xfrm>
            <a:off x="457200" y="749218"/>
            <a:ext cx="5499109" cy="3645064"/>
          </a:xfrm>
          <a:prstGeom prst="rect">
            <a:avLst/>
          </a:prstGeom>
        </p:spPr>
      </p:pic>
      <p:sp>
        <p:nvSpPr>
          <p:cNvPr id="3" name="TextBox 2">
            <a:extLst>
              <a:ext uri="{FF2B5EF4-FFF2-40B4-BE49-F238E27FC236}">
                <a16:creationId xmlns:a16="http://schemas.microsoft.com/office/drawing/2014/main" id="{62CFF5D3-5CBB-E839-E685-DBE7F77D2B1D}"/>
              </a:ext>
            </a:extLst>
          </p:cNvPr>
          <p:cNvSpPr txBox="1"/>
          <p:nvPr/>
        </p:nvSpPr>
        <p:spPr>
          <a:xfrm>
            <a:off x="6413508" y="1858410"/>
            <a:ext cx="2129511"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Once you have made payment, you will be greeted with this screen</a:t>
            </a:r>
          </a:p>
        </p:txBody>
      </p:sp>
    </p:spTree>
    <p:extLst>
      <p:ext uri="{BB962C8B-B14F-4D97-AF65-F5344CB8AC3E}">
        <p14:creationId xmlns:p14="http://schemas.microsoft.com/office/powerpoint/2010/main" val="674685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82963"/>
          </a:xfrm>
        </p:spPr>
        <p:txBody>
          <a:bodyPr/>
          <a:lstStyle/>
          <a:p>
            <a:r>
              <a:rPr lang="en-US" dirty="0"/>
              <a:t>Professional fees quote page – Bank Transfer</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sp>
        <p:nvSpPr>
          <p:cNvPr id="7" name="Content Placeholder 2">
            <a:extLst>
              <a:ext uri="{FF2B5EF4-FFF2-40B4-BE49-F238E27FC236}">
                <a16:creationId xmlns:a16="http://schemas.microsoft.com/office/drawing/2014/main" id="{348EB273-97F8-C7CF-82F3-AED17318AF93}"/>
              </a:ext>
            </a:extLst>
          </p:cNvPr>
          <p:cNvSpPr txBox="1">
            <a:spLocks/>
          </p:cNvSpPr>
          <p:nvPr/>
        </p:nvSpPr>
        <p:spPr>
          <a:xfrm>
            <a:off x="5032197" y="1791378"/>
            <a:ext cx="3475424" cy="3417650"/>
          </a:xfrm>
          <a:prstGeom prst="rect">
            <a:avLst/>
          </a:prstGeom>
        </p:spPr>
        <p:txBody>
          <a:bodyPr vert="horz" lIns="0" tIns="0" rIns="0" bIns="0" rtlCol="0" anchor="t" anchorCtr="0">
            <a:noAutofit/>
          </a:bodyPr>
          <a:lstStyle>
            <a:lvl1pPr marL="180000" indent="-180000" algn="l" defTabSz="457200" rtl="0" eaLnBrk="1" latinLnBrk="0" hangingPunct="1">
              <a:spcBef>
                <a:spcPts val="600"/>
              </a:spcBef>
              <a:buClr>
                <a:schemeClr val="bg1"/>
              </a:buClr>
              <a:buFont typeface="Wingdings" charset="2"/>
              <a:buChar char="§"/>
              <a:defRPr sz="1600" kern="1200">
                <a:solidFill>
                  <a:schemeClr val="tx1"/>
                </a:solidFill>
                <a:latin typeface="Open Sans Light"/>
                <a:ea typeface="+mn-ea"/>
                <a:cs typeface="Open Sans Light"/>
              </a:defRPr>
            </a:lvl1pPr>
            <a:lvl2pPr marL="432000" indent="-216000" algn="l" defTabSz="457200" rtl="0" eaLnBrk="1" latinLnBrk="0" hangingPunct="1">
              <a:spcBef>
                <a:spcPts val="400"/>
              </a:spcBef>
              <a:buClrTx/>
              <a:buFont typeface="Arial"/>
              <a:buChar char="–"/>
              <a:defRPr sz="1600" kern="1200">
                <a:solidFill>
                  <a:schemeClr val="tx1"/>
                </a:solidFill>
                <a:latin typeface="Open Sans Light"/>
                <a:ea typeface="+mn-ea"/>
                <a:cs typeface="Open Sans Light"/>
              </a:defRPr>
            </a:lvl2pPr>
            <a:lvl3pPr marL="612000" indent="-162000" algn="l" defTabSz="457200" rtl="0" eaLnBrk="1" latinLnBrk="0" hangingPunct="1">
              <a:spcBef>
                <a:spcPts val="0"/>
              </a:spcBef>
              <a:buFont typeface="Arial"/>
              <a:buChar char="•"/>
              <a:defRPr sz="140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Once you confirm this page, you will be unable to add a concession or update your payment preferences.</a:t>
            </a: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Please be aware that if you are outside the UK, that p</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rofessional fees are not paid local, they are paid to a bank account based in the UK </a:t>
            </a:r>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you may incur an international bank transfer fee. This fee is charged by your bank and will not be reimbursed by the RICS. </a:t>
            </a:r>
          </a:p>
          <a:p>
            <a:pPr marL="0" indent="0">
              <a:buFont typeface="Wingdings" charset="2"/>
              <a:buNone/>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Font typeface="Wingdings" charset="2"/>
              <a:buNone/>
            </a:pPr>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pic>
        <p:nvPicPr>
          <p:cNvPr id="9" name="Picture 8">
            <a:extLst>
              <a:ext uri="{FF2B5EF4-FFF2-40B4-BE49-F238E27FC236}">
                <a16:creationId xmlns:a16="http://schemas.microsoft.com/office/drawing/2014/main" id="{972DFB3E-85DD-B944-8264-63A0D49FEDA7}"/>
              </a:ext>
            </a:extLst>
          </p:cNvPr>
          <p:cNvPicPr>
            <a:picLocks noChangeAspect="1"/>
          </p:cNvPicPr>
          <p:nvPr/>
        </p:nvPicPr>
        <p:blipFill>
          <a:blip r:embed="rId3"/>
          <a:stretch>
            <a:fillRect/>
          </a:stretch>
        </p:blipFill>
        <p:spPr>
          <a:xfrm>
            <a:off x="421808" y="588942"/>
            <a:ext cx="4150192" cy="3484517"/>
          </a:xfrm>
          <a:prstGeom prst="rect">
            <a:avLst/>
          </a:prstGeom>
        </p:spPr>
      </p:pic>
      <p:pic>
        <p:nvPicPr>
          <p:cNvPr id="14" name="Picture 13">
            <a:extLst>
              <a:ext uri="{FF2B5EF4-FFF2-40B4-BE49-F238E27FC236}">
                <a16:creationId xmlns:a16="http://schemas.microsoft.com/office/drawing/2014/main" id="{D20DE9DB-7F95-1E4F-FECA-1C20C53F55CE}"/>
              </a:ext>
            </a:extLst>
          </p:cNvPr>
          <p:cNvPicPr>
            <a:picLocks noChangeAspect="1"/>
          </p:cNvPicPr>
          <p:nvPr/>
        </p:nvPicPr>
        <p:blipFill>
          <a:blip r:embed="rId4"/>
          <a:stretch>
            <a:fillRect/>
          </a:stretch>
        </p:blipFill>
        <p:spPr>
          <a:xfrm>
            <a:off x="636379" y="3381444"/>
            <a:ext cx="2723606" cy="1221957"/>
          </a:xfrm>
          <a:prstGeom prst="rect">
            <a:avLst/>
          </a:prstGeom>
        </p:spPr>
      </p:pic>
    </p:spTree>
    <p:extLst>
      <p:ext uri="{BB962C8B-B14F-4D97-AF65-F5344CB8AC3E}">
        <p14:creationId xmlns:p14="http://schemas.microsoft.com/office/powerpoint/2010/main" val="255902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91479"/>
          </a:xfrm>
        </p:spPr>
        <p:txBody>
          <a:bodyPr/>
          <a:lstStyle/>
          <a:p>
            <a:r>
              <a:rPr lang="en-US" dirty="0"/>
              <a:t>Professional fees quote page – Bank Transfer</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sp>
        <p:nvSpPr>
          <p:cNvPr id="15" name="Content Placeholder 2">
            <a:extLst>
              <a:ext uri="{FF2B5EF4-FFF2-40B4-BE49-F238E27FC236}">
                <a16:creationId xmlns:a16="http://schemas.microsoft.com/office/drawing/2014/main" id="{6107501C-ADEE-01C0-D7A3-7F0ACBA74FC1}"/>
              </a:ext>
            </a:extLst>
          </p:cNvPr>
          <p:cNvSpPr>
            <a:spLocks noGrp="1"/>
          </p:cNvSpPr>
          <p:nvPr>
            <p:ph idx="1"/>
          </p:nvPr>
        </p:nvSpPr>
        <p:spPr>
          <a:xfrm>
            <a:off x="4841758" y="1096329"/>
            <a:ext cx="3630729" cy="1225194"/>
          </a:xfrm>
        </p:spPr>
        <p:txBody>
          <a:bodyPr/>
          <a:lstStyle/>
          <a:p>
            <a:endParaRPr lang="en-GB" sz="1200" dirty="0">
              <a:latin typeface="Open Sans"/>
              <a:cs typeface="Open Sans"/>
            </a:endParaRPr>
          </a:p>
          <a:p>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Please review and ensure all quote details are correct.</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Please ensure you select the Continue button </a:t>
            </a:r>
          </a:p>
          <a:p>
            <a:pPr marL="0" indent="0">
              <a:buNone/>
            </a:pPr>
            <a:endParaRPr lang="en-US" sz="1200" dirty="0">
              <a:latin typeface="Open Sans"/>
              <a:cs typeface="Open Sans"/>
            </a:endParaRPr>
          </a:p>
          <a:p>
            <a:pPr marL="0" indent="0">
              <a:buNone/>
            </a:pPr>
            <a:endParaRPr lang="en-GB" sz="1200" dirty="0">
              <a:latin typeface="Open Sans"/>
              <a:cs typeface="Open Sans"/>
            </a:endParaRPr>
          </a:p>
          <a:p>
            <a:endParaRPr lang="en-US" dirty="0"/>
          </a:p>
        </p:txBody>
      </p:sp>
      <p:pic>
        <p:nvPicPr>
          <p:cNvPr id="6" name="Picture 5">
            <a:extLst>
              <a:ext uri="{FF2B5EF4-FFF2-40B4-BE49-F238E27FC236}">
                <a16:creationId xmlns:a16="http://schemas.microsoft.com/office/drawing/2014/main" id="{FE3B3129-4B1C-7697-3A10-56DBD0BCF2E8}"/>
              </a:ext>
            </a:extLst>
          </p:cNvPr>
          <p:cNvPicPr>
            <a:picLocks noChangeAspect="1"/>
          </p:cNvPicPr>
          <p:nvPr/>
        </p:nvPicPr>
        <p:blipFill>
          <a:blip r:embed="rId3"/>
          <a:stretch>
            <a:fillRect/>
          </a:stretch>
        </p:blipFill>
        <p:spPr>
          <a:xfrm>
            <a:off x="571500" y="3671140"/>
            <a:ext cx="2446830" cy="1266381"/>
          </a:xfrm>
          <a:prstGeom prst="rect">
            <a:avLst/>
          </a:prstGeom>
        </p:spPr>
      </p:pic>
      <p:pic>
        <p:nvPicPr>
          <p:cNvPr id="8" name="Picture 7">
            <a:extLst>
              <a:ext uri="{FF2B5EF4-FFF2-40B4-BE49-F238E27FC236}">
                <a16:creationId xmlns:a16="http://schemas.microsoft.com/office/drawing/2014/main" id="{9EC831AE-49A4-D47C-C997-629B5591A1CE}"/>
              </a:ext>
            </a:extLst>
          </p:cNvPr>
          <p:cNvPicPr>
            <a:picLocks noChangeAspect="1"/>
          </p:cNvPicPr>
          <p:nvPr/>
        </p:nvPicPr>
        <p:blipFill>
          <a:blip r:embed="rId4"/>
          <a:stretch>
            <a:fillRect/>
          </a:stretch>
        </p:blipFill>
        <p:spPr>
          <a:xfrm>
            <a:off x="457200" y="597458"/>
            <a:ext cx="4005210" cy="3073682"/>
          </a:xfrm>
          <a:prstGeom prst="rect">
            <a:avLst/>
          </a:prstGeom>
        </p:spPr>
      </p:pic>
      <p:pic>
        <p:nvPicPr>
          <p:cNvPr id="3" name="Picture 2">
            <a:extLst>
              <a:ext uri="{FF2B5EF4-FFF2-40B4-BE49-F238E27FC236}">
                <a16:creationId xmlns:a16="http://schemas.microsoft.com/office/drawing/2014/main" id="{6716A621-E491-C40E-46B9-926F6DE53637}"/>
              </a:ext>
            </a:extLst>
          </p:cNvPr>
          <p:cNvPicPr>
            <a:picLocks noChangeAspect="1"/>
          </p:cNvPicPr>
          <p:nvPr/>
        </p:nvPicPr>
        <p:blipFill>
          <a:blip r:embed="rId5"/>
          <a:stretch>
            <a:fillRect/>
          </a:stretch>
        </p:blipFill>
        <p:spPr>
          <a:xfrm>
            <a:off x="5399175" y="2596123"/>
            <a:ext cx="2515897" cy="1179869"/>
          </a:xfrm>
          <a:prstGeom prst="rect">
            <a:avLst/>
          </a:prstGeom>
        </p:spPr>
      </p:pic>
    </p:spTree>
    <p:extLst>
      <p:ext uri="{BB962C8B-B14F-4D97-AF65-F5344CB8AC3E}">
        <p14:creationId xmlns:p14="http://schemas.microsoft.com/office/powerpoint/2010/main" val="569585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E6A8-2DF1-AB91-DE80-BE0DF46112FE}"/>
              </a:ext>
            </a:extLst>
          </p:cNvPr>
          <p:cNvSpPr>
            <a:spLocks noGrp="1"/>
          </p:cNvSpPr>
          <p:nvPr>
            <p:ph type="title"/>
          </p:nvPr>
        </p:nvSpPr>
        <p:spPr>
          <a:xfrm>
            <a:off x="457200" y="205980"/>
            <a:ext cx="8229600" cy="375318"/>
          </a:xfrm>
        </p:spPr>
        <p:txBody>
          <a:bodyPr/>
          <a:lstStyle/>
          <a:p>
            <a:r>
              <a:rPr lang="en-GB" dirty="0"/>
              <a:t>3 Credit Card Instalment</a:t>
            </a:r>
          </a:p>
        </p:txBody>
      </p:sp>
      <p:sp>
        <p:nvSpPr>
          <p:cNvPr id="5" name="Content Placeholder 4">
            <a:extLst>
              <a:ext uri="{FF2B5EF4-FFF2-40B4-BE49-F238E27FC236}">
                <a16:creationId xmlns:a16="http://schemas.microsoft.com/office/drawing/2014/main" id="{2E6CA9E0-4390-4943-068D-30199BAA91F0}"/>
              </a:ext>
            </a:extLst>
          </p:cNvPr>
          <p:cNvSpPr>
            <a:spLocks noGrp="1"/>
          </p:cNvSpPr>
          <p:nvPr>
            <p:ph idx="11"/>
          </p:nvPr>
        </p:nvSpPr>
        <p:spPr>
          <a:xfrm>
            <a:off x="6341436" y="1247886"/>
            <a:ext cx="2572341" cy="3394472"/>
          </a:xfrm>
        </p:spPr>
        <p:txBody>
          <a:bodyPr/>
          <a:lstStyle/>
          <a:p>
            <a:r>
              <a:rPr lang="en-GB" sz="1200" dirty="0">
                <a:latin typeface="Open Sans Light" panose="020B0306030504020204" pitchFamily="34" charset="0"/>
                <a:ea typeface="Open Sans Light" panose="020B0306030504020204" pitchFamily="34" charset="0"/>
                <a:cs typeface="Open Sans Light" panose="020B0306030504020204" pitchFamily="34" charset="0"/>
              </a:rPr>
              <a:t>Professionals based within Ireland, America, Europe, Middle East, Africa and most of Asia Pacific can pay their professional fee via three monthly instalments</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When selected, the first instalment is taken at the point of set up with two equal instalments over the following 2 months.</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Must be set up by 1</a:t>
            </a:r>
            <a:r>
              <a:rPr lang="en-GB" sz="120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 March</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Not available in UK, China, Korea, Taiwan, Japan, Macao, Hong Kong, India</a:t>
            </a:r>
          </a:p>
        </p:txBody>
      </p:sp>
      <p:pic>
        <p:nvPicPr>
          <p:cNvPr id="7" name="Picture 6">
            <a:extLst>
              <a:ext uri="{FF2B5EF4-FFF2-40B4-BE49-F238E27FC236}">
                <a16:creationId xmlns:a16="http://schemas.microsoft.com/office/drawing/2014/main" id="{24B9912D-E4E4-1FC6-3926-684F9F546F0D}"/>
              </a:ext>
            </a:extLst>
          </p:cNvPr>
          <p:cNvPicPr>
            <a:picLocks noChangeAspect="1"/>
          </p:cNvPicPr>
          <p:nvPr/>
        </p:nvPicPr>
        <p:blipFill>
          <a:blip r:embed="rId2"/>
          <a:stretch>
            <a:fillRect/>
          </a:stretch>
        </p:blipFill>
        <p:spPr>
          <a:xfrm>
            <a:off x="230223" y="926225"/>
            <a:ext cx="5996289" cy="3485834"/>
          </a:xfrm>
          <a:prstGeom prst="rect">
            <a:avLst/>
          </a:prstGeom>
        </p:spPr>
      </p:pic>
      <p:pic>
        <p:nvPicPr>
          <p:cNvPr id="3" name="Picture 2" descr="Logo&#10;&#10;Description automatically generated">
            <a:extLst>
              <a:ext uri="{FF2B5EF4-FFF2-40B4-BE49-F238E27FC236}">
                <a16:creationId xmlns:a16="http://schemas.microsoft.com/office/drawing/2014/main" id="{485F42F3-F040-38B5-990E-D96F27B32C0D}"/>
              </a:ext>
            </a:extLst>
          </p:cNvPr>
          <p:cNvPicPr>
            <a:picLocks noChangeAspect="1"/>
          </p:cNvPicPr>
          <p:nvPr/>
        </p:nvPicPr>
        <p:blipFill>
          <a:blip r:embed="rId3"/>
          <a:stretch>
            <a:fillRect/>
          </a:stretch>
        </p:blipFill>
        <p:spPr>
          <a:xfrm>
            <a:off x="7240620" y="4347195"/>
            <a:ext cx="1543456" cy="590326"/>
          </a:xfrm>
          <a:prstGeom prst="rect">
            <a:avLst/>
          </a:prstGeom>
        </p:spPr>
      </p:pic>
    </p:spTree>
    <p:extLst>
      <p:ext uri="{BB962C8B-B14F-4D97-AF65-F5344CB8AC3E}">
        <p14:creationId xmlns:p14="http://schemas.microsoft.com/office/powerpoint/2010/main" val="11784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349194"/>
          </a:xfrm>
        </p:spPr>
        <p:txBody>
          <a:bodyPr/>
          <a:lstStyle/>
          <a:p>
            <a:r>
              <a:rPr lang="en-US" dirty="0"/>
              <a:t>Confirmation page</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sp>
        <p:nvSpPr>
          <p:cNvPr id="3" name="Oval 2">
            <a:extLst>
              <a:ext uri="{FF2B5EF4-FFF2-40B4-BE49-F238E27FC236}">
                <a16:creationId xmlns:a16="http://schemas.microsoft.com/office/drawing/2014/main" id="{E56E2C7B-3D8F-293E-5AA8-F55DB0E41B81}"/>
              </a:ext>
            </a:extLst>
          </p:cNvPr>
          <p:cNvSpPr/>
          <p:nvPr/>
        </p:nvSpPr>
        <p:spPr>
          <a:xfrm>
            <a:off x="4908550" y="4076700"/>
            <a:ext cx="120650" cy="4571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2772127-9260-89AD-7007-68F75762D050}"/>
              </a:ext>
            </a:extLst>
          </p:cNvPr>
          <p:cNvPicPr>
            <a:picLocks noChangeAspect="1"/>
          </p:cNvPicPr>
          <p:nvPr/>
        </p:nvPicPr>
        <p:blipFill>
          <a:blip r:embed="rId3"/>
          <a:stretch>
            <a:fillRect/>
          </a:stretch>
        </p:blipFill>
        <p:spPr>
          <a:xfrm>
            <a:off x="457200" y="685798"/>
            <a:ext cx="5600762" cy="3902529"/>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5331DC07-E71B-E92B-C7A3-1F53574878C0}"/>
                  </a:ext>
                </a:extLst>
              </p14:cNvPr>
              <p14:cNvContentPartPr/>
              <p14:nvPr/>
            </p14:nvContentPartPr>
            <p14:xfrm>
              <a:off x="1227703" y="1919983"/>
              <a:ext cx="365400" cy="6840"/>
            </p14:xfrm>
          </p:contentPart>
        </mc:Choice>
        <mc:Fallback>
          <p:pic>
            <p:nvPicPr>
              <p:cNvPr id="7" name="Ink 6">
                <a:extLst>
                  <a:ext uri="{FF2B5EF4-FFF2-40B4-BE49-F238E27FC236}">
                    <a16:creationId xmlns:a16="http://schemas.microsoft.com/office/drawing/2014/main" id="{5331DC07-E71B-E92B-C7A3-1F53574878C0}"/>
                  </a:ext>
                </a:extLst>
              </p:cNvPr>
              <p:cNvPicPr/>
              <p:nvPr/>
            </p:nvPicPr>
            <p:blipFill>
              <a:blip r:embed="rId5"/>
              <a:stretch>
                <a:fillRect/>
              </a:stretch>
            </p:blipFill>
            <p:spPr>
              <a:xfrm>
                <a:off x="1209721" y="1885783"/>
                <a:ext cx="401005" cy="7489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6A4B0CF8-41CC-BFA4-D7F9-6AE9EC8D595C}"/>
                  </a:ext>
                </a:extLst>
              </p14:cNvPr>
              <p14:cNvContentPartPr/>
              <p14:nvPr/>
            </p14:nvContentPartPr>
            <p14:xfrm>
              <a:off x="1267663" y="2174143"/>
              <a:ext cx="319680" cy="14400"/>
            </p14:xfrm>
          </p:contentPart>
        </mc:Choice>
        <mc:Fallback>
          <p:pic>
            <p:nvPicPr>
              <p:cNvPr id="9" name="Ink 8">
                <a:extLst>
                  <a:ext uri="{FF2B5EF4-FFF2-40B4-BE49-F238E27FC236}">
                    <a16:creationId xmlns:a16="http://schemas.microsoft.com/office/drawing/2014/main" id="{6A4B0CF8-41CC-BFA4-D7F9-6AE9EC8D595C}"/>
                  </a:ext>
                </a:extLst>
              </p:cNvPr>
              <p:cNvPicPr/>
              <p:nvPr/>
            </p:nvPicPr>
            <p:blipFill>
              <a:blip r:embed="rId7"/>
              <a:stretch>
                <a:fillRect/>
              </a:stretch>
            </p:blipFill>
            <p:spPr>
              <a:xfrm>
                <a:off x="1249663" y="2138143"/>
                <a:ext cx="35532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3B618A29-5BA4-7F3B-DF8D-5AC5EF3E82ED}"/>
                  </a:ext>
                </a:extLst>
              </p14:cNvPr>
              <p14:cNvContentPartPr/>
              <p14:nvPr/>
            </p14:nvContentPartPr>
            <p14:xfrm>
              <a:off x="1253983" y="2292223"/>
              <a:ext cx="413640" cy="24480"/>
            </p14:xfrm>
          </p:contentPart>
        </mc:Choice>
        <mc:Fallback>
          <p:pic>
            <p:nvPicPr>
              <p:cNvPr id="11" name="Ink 10">
                <a:extLst>
                  <a:ext uri="{FF2B5EF4-FFF2-40B4-BE49-F238E27FC236}">
                    <a16:creationId xmlns:a16="http://schemas.microsoft.com/office/drawing/2014/main" id="{3B618A29-5BA4-7F3B-DF8D-5AC5EF3E82ED}"/>
                  </a:ext>
                </a:extLst>
              </p:cNvPr>
              <p:cNvPicPr/>
              <p:nvPr/>
            </p:nvPicPr>
            <p:blipFill>
              <a:blip r:embed="rId9"/>
              <a:stretch>
                <a:fillRect/>
              </a:stretch>
            </p:blipFill>
            <p:spPr>
              <a:xfrm>
                <a:off x="1235983" y="2256223"/>
                <a:ext cx="44928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0F42761B-F9BF-091E-A79F-40861CFCB408}"/>
                  </a:ext>
                </a:extLst>
              </p14:cNvPr>
              <p14:cNvContentPartPr/>
              <p14:nvPr/>
            </p14:nvContentPartPr>
            <p14:xfrm>
              <a:off x="1286383" y="2435143"/>
              <a:ext cx="1011960" cy="27720"/>
            </p14:xfrm>
          </p:contentPart>
        </mc:Choice>
        <mc:Fallback>
          <p:pic>
            <p:nvPicPr>
              <p:cNvPr id="12" name="Ink 11">
                <a:extLst>
                  <a:ext uri="{FF2B5EF4-FFF2-40B4-BE49-F238E27FC236}">
                    <a16:creationId xmlns:a16="http://schemas.microsoft.com/office/drawing/2014/main" id="{0F42761B-F9BF-091E-A79F-40861CFCB408}"/>
                  </a:ext>
                </a:extLst>
              </p:cNvPr>
              <p:cNvPicPr/>
              <p:nvPr/>
            </p:nvPicPr>
            <p:blipFill>
              <a:blip r:embed="rId11"/>
              <a:stretch>
                <a:fillRect/>
              </a:stretch>
            </p:blipFill>
            <p:spPr>
              <a:xfrm>
                <a:off x="1268377" y="2399143"/>
                <a:ext cx="1047613"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8D0E9322-6031-F0BA-24C7-A8F26374E566}"/>
                  </a:ext>
                </a:extLst>
              </p14:cNvPr>
              <p14:cNvContentPartPr/>
              <p14:nvPr/>
            </p14:nvContentPartPr>
            <p14:xfrm>
              <a:off x="1266943" y="2292223"/>
              <a:ext cx="385560" cy="13680"/>
            </p14:xfrm>
          </p:contentPart>
        </mc:Choice>
        <mc:Fallback>
          <p:pic>
            <p:nvPicPr>
              <p:cNvPr id="14" name="Ink 13">
                <a:extLst>
                  <a:ext uri="{FF2B5EF4-FFF2-40B4-BE49-F238E27FC236}">
                    <a16:creationId xmlns:a16="http://schemas.microsoft.com/office/drawing/2014/main" id="{8D0E9322-6031-F0BA-24C7-A8F26374E566}"/>
                  </a:ext>
                </a:extLst>
              </p:cNvPr>
              <p:cNvPicPr/>
              <p:nvPr/>
            </p:nvPicPr>
            <p:blipFill>
              <a:blip r:embed="rId13"/>
              <a:stretch>
                <a:fillRect/>
              </a:stretch>
            </p:blipFill>
            <p:spPr>
              <a:xfrm>
                <a:off x="1248943" y="2256223"/>
                <a:ext cx="421200" cy="85320"/>
              </a:xfrm>
              <a:prstGeom prst="rect">
                <a:avLst/>
              </a:prstGeom>
            </p:spPr>
          </p:pic>
        </mc:Fallback>
      </mc:AlternateContent>
    </p:spTree>
    <p:extLst>
      <p:ext uri="{BB962C8B-B14F-4D97-AF65-F5344CB8AC3E}">
        <p14:creationId xmlns:p14="http://schemas.microsoft.com/office/powerpoint/2010/main" val="210384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800" dirty="0"/>
              <a:t>If you have any questions or need more support, please contact:</a:t>
            </a:r>
            <a:br>
              <a:rPr lang="en-US" sz="1800" dirty="0"/>
            </a:br>
            <a:br>
              <a:rPr lang="en-US" sz="1800" dirty="0"/>
            </a:br>
            <a:r>
              <a:rPr lang="en-US" sz="1800" dirty="0">
                <a:hlinkClick r:id="rId2"/>
              </a:rPr>
              <a:t>Contactrics@rics.org</a:t>
            </a:r>
            <a:br>
              <a:rPr lang="en-US" sz="1800" dirty="0"/>
            </a:br>
            <a:endParaRPr lang="en-US" sz="1800" dirty="0"/>
          </a:p>
        </p:txBody>
      </p:sp>
      <p:sp>
        <p:nvSpPr>
          <p:cNvPr id="5" name="TextBox 4"/>
          <p:cNvSpPr txBox="1"/>
          <p:nvPr/>
        </p:nvSpPr>
        <p:spPr>
          <a:xfrm>
            <a:off x="4482475" y="3575351"/>
            <a:ext cx="1306985" cy="795158"/>
          </a:xfrm>
          <a:prstGeom prst="rect">
            <a:avLst/>
          </a:prstGeom>
          <a:noFill/>
        </p:spPr>
        <p:txBody>
          <a:bodyPr wrap="square" lIns="0" tIns="0" rIns="0" bIns="0" rtlCol="0">
            <a:noAutofit/>
          </a:bodyPr>
          <a:lstStyle/>
          <a:p>
            <a:pPr>
              <a:lnSpc>
                <a:spcPct val="120000"/>
              </a:lnSpc>
            </a:pPr>
            <a:endParaRPr lang="en-US" sz="1000" dirty="0">
              <a:latin typeface="Open Sans Light"/>
              <a:cs typeface="Open Sans Light"/>
            </a:endParaRPr>
          </a:p>
        </p:txBody>
      </p:sp>
      <p:sp>
        <p:nvSpPr>
          <p:cNvPr id="6" name="TextBox 5"/>
          <p:cNvSpPr txBox="1"/>
          <p:nvPr/>
        </p:nvSpPr>
        <p:spPr>
          <a:xfrm>
            <a:off x="2977902" y="3575351"/>
            <a:ext cx="1306985" cy="795158"/>
          </a:xfrm>
          <a:prstGeom prst="rect">
            <a:avLst/>
          </a:prstGeom>
          <a:noFill/>
        </p:spPr>
        <p:txBody>
          <a:bodyPr wrap="square" lIns="0" tIns="0" rIns="0" bIns="0" rtlCol="0">
            <a:noAutofit/>
          </a:bodyPr>
          <a:lstStyle/>
          <a:p>
            <a:pPr>
              <a:lnSpc>
                <a:spcPct val="120000"/>
              </a:lnSpc>
            </a:pPr>
            <a:endParaRPr lang="en-US" sz="1000" dirty="0">
              <a:latin typeface="Open Sans Light"/>
              <a:cs typeface="Open Sans Light"/>
            </a:endParaRPr>
          </a:p>
        </p:txBody>
      </p:sp>
    </p:spTree>
    <p:extLst>
      <p:ext uri="{BB962C8B-B14F-4D97-AF65-F5344CB8AC3E}">
        <p14:creationId xmlns:p14="http://schemas.microsoft.com/office/powerpoint/2010/main" val="185042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37A7-522D-8EDE-EF97-BAE6774E89B0}"/>
              </a:ext>
            </a:extLst>
          </p:cNvPr>
          <p:cNvSpPr>
            <a:spLocks noGrp="1"/>
          </p:cNvSpPr>
          <p:nvPr>
            <p:ph type="title"/>
          </p:nvPr>
        </p:nvSpPr>
        <p:spPr>
          <a:xfrm>
            <a:off x="457200" y="205980"/>
            <a:ext cx="8229600" cy="349192"/>
          </a:xfrm>
        </p:spPr>
        <p:txBody>
          <a:bodyPr/>
          <a:lstStyle/>
          <a:p>
            <a:r>
              <a:rPr lang="en-US" dirty="0"/>
              <a:t>Payment options</a:t>
            </a:r>
          </a:p>
        </p:txBody>
      </p:sp>
      <p:sp>
        <p:nvSpPr>
          <p:cNvPr id="3" name="Content Placeholder 2">
            <a:extLst>
              <a:ext uri="{FF2B5EF4-FFF2-40B4-BE49-F238E27FC236}">
                <a16:creationId xmlns:a16="http://schemas.microsoft.com/office/drawing/2014/main" id="{035FDA5E-B467-0036-5F3E-B5C941E5E649}"/>
              </a:ext>
            </a:extLst>
          </p:cNvPr>
          <p:cNvSpPr>
            <a:spLocks noGrp="1"/>
          </p:cNvSpPr>
          <p:nvPr>
            <p:ph idx="1"/>
          </p:nvPr>
        </p:nvSpPr>
        <p:spPr>
          <a:xfrm>
            <a:off x="457200" y="762192"/>
            <a:ext cx="8556171" cy="3394472"/>
          </a:xfrm>
        </p:spPr>
        <p:txBody>
          <a:bodyPr/>
          <a:lstStyle/>
          <a:p>
            <a:r>
              <a:rPr lang="en-GB" sz="1200" dirty="0">
                <a:latin typeface="Open Sans Light" panose="020B0306030504020204" pitchFamily="34" charset="0"/>
                <a:ea typeface="Open Sans Light" panose="020B0306030504020204" pitchFamily="34" charset="0"/>
                <a:cs typeface="Open Sans Light" panose="020B0306030504020204" pitchFamily="34" charset="0"/>
              </a:rPr>
              <a:t>There</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are</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variety</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of</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payment</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options</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available</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to</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Our</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online</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portal</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now</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allows</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to</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update</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your</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details,</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apply</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for</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concession,</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select</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your</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Lionheart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preference</a:t>
            </a:r>
            <a:r>
              <a:rPr lang="en-GB" sz="1200" spc="-44"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and</a:t>
            </a:r>
            <a:r>
              <a:rPr lang="en-GB" sz="1200" spc="-44"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select</a:t>
            </a:r>
            <a:r>
              <a:rPr lang="en-GB" sz="1200" spc="-50"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your</a:t>
            </a:r>
            <a:r>
              <a:rPr lang="en-GB" sz="1200" spc="-44"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preferred</a:t>
            </a:r>
            <a:r>
              <a:rPr lang="en-GB" sz="1200" spc="-38"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payment</a:t>
            </a:r>
            <a:r>
              <a:rPr lang="en-GB" sz="1200" spc="-50"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method.</a:t>
            </a: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To access the portal, use the link below or simply log in to your RICS online account and select Professional Fees from the menu on the left-hand side of the page.</a:t>
            </a:r>
          </a:p>
          <a:p>
            <a:r>
              <a:rPr lang="en-US" sz="1200" u="sng" spc="-13" dirty="0">
                <a:uFill>
                  <a:solidFill>
                    <a:srgbClr val="000000"/>
                  </a:solidFill>
                </a:uFill>
                <a:latin typeface="Open Sans Light" panose="020B0306030504020204" pitchFamily="34" charset="0"/>
                <a:ea typeface="Open Sans Light" panose="020B0306030504020204" pitchFamily="34" charset="0"/>
                <a:cs typeface="Open Sans Light" panose="020B0306030504020204" pitchFamily="34" charset="0"/>
                <a:hlinkClick r:id="rId2"/>
              </a:rPr>
              <a:t>https://myaccount.rics.org/ProfessionalFees</a:t>
            </a:r>
            <a:endParaRPr lang="en-US" sz="1200" u="sng" spc="-13" dirty="0">
              <a:uFill>
                <a:solidFill>
                  <a:srgbClr val="000000"/>
                </a:solidFill>
              </a:uFill>
              <a:latin typeface="Open Sans Light" panose="020B0306030504020204" pitchFamily="34" charset="0"/>
              <a:ea typeface="Open Sans Light" panose="020B0306030504020204" pitchFamily="34" charset="0"/>
              <a:cs typeface="Open Sans Light" panose="020B0306030504020204" pitchFamily="34" charset="0"/>
            </a:endParaRP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The</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online</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service</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allows</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to</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pay</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24</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hours</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day,</a:t>
            </a:r>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seven</a:t>
            </a:r>
            <a:r>
              <a:rPr lang="en-GB" sz="1200" spc="-38"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days</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week.</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Further</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details</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of</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different</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payment</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options</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can</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be</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found</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on</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the</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spc="-13" dirty="0">
                <a:latin typeface="Open Sans Light" panose="020B0306030504020204" pitchFamily="34" charset="0"/>
                <a:ea typeface="Open Sans Light" panose="020B0306030504020204" pitchFamily="34" charset="0"/>
                <a:cs typeface="Open Sans Light" panose="020B0306030504020204" pitchFamily="34" charset="0"/>
              </a:rPr>
              <a:t>professional</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fees</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tab</a:t>
            </a:r>
            <a:r>
              <a:rPr lang="en-GB" sz="1200" spc="-19"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of</a:t>
            </a:r>
            <a:r>
              <a:rPr lang="en-GB" sz="1200" spc="-25"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spc="-31" dirty="0">
                <a:latin typeface="Open Sans Light" panose="020B0306030504020204" pitchFamily="34" charset="0"/>
                <a:ea typeface="Open Sans Light" panose="020B0306030504020204" pitchFamily="34" charset="0"/>
                <a:cs typeface="Open Sans Light" panose="020B0306030504020204" pitchFamily="34" charset="0"/>
              </a:rPr>
              <a:t>our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website</a:t>
            </a:r>
            <a:r>
              <a:rPr lang="en-GB" sz="1200" spc="-44" dirty="0">
                <a:latin typeface="Open Sans Light" panose="020B0306030504020204" pitchFamily="34" charset="0"/>
                <a:ea typeface="Open Sans Light" panose="020B0306030504020204" pitchFamily="34" charset="0"/>
                <a:cs typeface="Open Sans Light" panose="020B0306030504020204" pitchFamily="34" charset="0"/>
              </a:rPr>
              <a:t> </a:t>
            </a:r>
            <a:r>
              <a:rPr lang="en-GB" sz="1200" u="sng" spc="-13" dirty="0">
                <a:uFill>
                  <a:solidFill>
                    <a:srgbClr val="000000"/>
                  </a:solidFill>
                </a:uFill>
                <a:latin typeface="Open Sans Light" panose="020B0306030504020204" pitchFamily="34" charset="0"/>
                <a:ea typeface="Open Sans Light" panose="020B0306030504020204" pitchFamily="34" charset="0"/>
                <a:cs typeface="Open Sans Light" panose="020B0306030504020204" pitchFamily="34" charset="0"/>
                <a:hlinkClick r:id="rId3"/>
              </a:rPr>
              <a:t>www.rics.org/professionalrenewals</a:t>
            </a:r>
            <a:endParaRPr lang="en-GB" sz="1200" u="sng" spc="-13" dirty="0">
              <a:uFill>
                <a:solidFill>
                  <a:srgbClr val="000000"/>
                </a:solidFill>
              </a:uFill>
              <a:latin typeface="Open Sans Light" panose="020B0306030504020204" pitchFamily="34" charset="0"/>
              <a:ea typeface="Open Sans Light" panose="020B0306030504020204" pitchFamily="34" charset="0"/>
              <a:cs typeface="Open Sans Light" panose="020B0306030504020204" pitchFamily="34" charset="0"/>
            </a:endParaRP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The line below is on every page of the portal. It’s highly recommended that you review your details and ensure your preferences are correct, proceed by selecting YES in the toggle bar at the bottom of each page.</a:t>
            </a:r>
          </a:p>
          <a:p>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en-US" sz="1200" dirty="0">
              <a:latin typeface="Open Sans"/>
              <a:cs typeface="Open Sans"/>
            </a:endParaRPr>
          </a:p>
          <a:p>
            <a:pPr marL="0" indent="0">
              <a:buNone/>
            </a:pPr>
            <a:endParaRPr lang="en-GB" sz="1200" dirty="0">
              <a:latin typeface="Open Sans"/>
              <a:cs typeface="Open Sans"/>
            </a:endParaRPr>
          </a:p>
          <a:p>
            <a:endParaRPr lang="en-US" dirty="0"/>
          </a:p>
        </p:txBody>
      </p:sp>
      <p:pic>
        <p:nvPicPr>
          <p:cNvPr id="6" name="Picture 5">
            <a:extLst>
              <a:ext uri="{FF2B5EF4-FFF2-40B4-BE49-F238E27FC236}">
                <a16:creationId xmlns:a16="http://schemas.microsoft.com/office/drawing/2014/main" id="{2A8992AD-1690-F07E-9EB3-C1A7377023CE}"/>
              </a:ext>
            </a:extLst>
          </p:cNvPr>
          <p:cNvPicPr>
            <a:picLocks noChangeAspect="1"/>
          </p:cNvPicPr>
          <p:nvPr/>
        </p:nvPicPr>
        <p:blipFill>
          <a:blip r:embed="rId4"/>
          <a:stretch>
            <a:fillRect/>
          </a:stretch>
        </p:blipFill>
        <p:spPr>
          <a:xfrm>
            <a:off x="3020572" y="3104809"/>
            <a:ext cx="3429426" cy="849268"/>
          </a:xfrm>
          <a:prstGeom prst="rect">
            <a:avLst/>
          </a:prstGeom>
        </p:spPr>
      </p:pic>
      <p:pic>
        <p:nvPicPr>
          <p:cNvPr id="8" name="Picture 7" descr="Logo&#10;&#10;Description automatically generated">
            <a:extLst>
              <a:ext uri="{FF2B5EF4-FFF2-40B4-BE49-F238E27FC236}">
                <a16:creationId xmlns:a16="http://schemas.microsoft.com/office/drawing/2014/main" id="{EB51B62C-BB9A-B1EC-92E2-771914B363A8}"/>
              </a:ext>
            </a:extLst>
          </p:cNvPr>
          <p:cNvPicPr>
            <a:picLocks noChangeAspect="1"/>
          </p:cNvPicPr>
          <p:nvPr/>
        </p:nvPicPr>
        <p:blipFill>
          <a:blip r:embed="rId5"/>
          <a:stretch>
            <a:fillRect/>
          </a:stretch>
        </p:blipFill>
        <p:spPr>
          <a:xfrm>
            <a:off x="7143344" y="4171064"/>
            <a:ext cx="1543456" cy="590326"/>
          </a:xfrm>
          <a:prstGeom prst="rect">
            <a:avLst/>
          </a:prstGeom>
        </p:spPr>
      </p:pic>
    </p:spTree>
    <p:extLst>
      <p:ext uri="{BB962C8B-B14F-4D97-AF65-F5344CB8AC3E}">
        <p14:creationId xmlns:p14="http://schemas.microsoft.com/office/powerpoint/2010/main" val="165580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355724"/>
          </a:xfrm>
        </p:spPr>
        <p:txBody>
          <a:bodyPr/>
          <a:lstStyle/>
          <a:p>
            <a:r>
              <a:rPr lang="en-US" dirty="0"/>
              <a:t>RICS my account</a:t>
            </a:r>
          </a:p>
        </p:txBody>
      </p:sp>
      <p:sp>
        <p:nvSpPr>
          <p:cNvPr id="3" name="Content Placeholder 2"/>
          <p:cNvSpPr>
            <a:spLocks noGrp="1"/>
          </p:cNvSpPr>
          <p:nvPr>
            <p:ph idx="1"/>
          </p:nvPr>
        </p:nvSpPr>
        <p:spPr>
          <a:xfrm>
            <a:off x="457200" y="874514"/>
            <a:ext cx="6132195" cy="3394472"/>
          </a:xfrm>
        </p:spPr>
        <p:txBody>
          <a:bodyPr/>
          <a:lstStyle/>
          <a:p>
            <a:r>
              <a:rPr lang="en-GB" sz="1200" dirty="0"/>
              <a:t>Please select the professional fees tab from the left-hand toolbar as indicated below.</a:t>
            </a:r>
          </a:p>
          <a:p>
            <a:endParaRPr lang="en-US" dirty="0"/>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22" name="Picture 21">
            <a:extLst>
              <a:ext uri="{FF2B5EF4-FFF2-40B4-BE49-F238E27FC236}">
                <a16:creationId xmlns:a16="http://schemas.microsoft.com/office/drawing/2014/main" id="{AB3BB89C-62BF-381A-797B-A4A8ADFA3E7F}"/>
              </a:ext>
            </a:extLst>
          </p:cNvPr>
          <p:cNvPicPr>
            <a:picLocks noChangeAspect="1"/>
          </p:cNvPicPr>
          <p:nvPr/>
        </p:nvPicPr>
        <p:blipFill>
          <a:blip r:embed="rId3"/>
          <a:stretch>
            <a:fillRect/>
          </a:stretch>
        </p:blipFill>
        <p:spPr>
          <a:xfrm>
            <a:off x="584200" y="1198112"/>
            <a:ext cx="5750677" cy="3563278"/>
          </a:xfrm>
          <a:prstGeom prst="rect">
            <a:avLst/>
          </a:prstGeom>
        </p:spPr>
      </p:pic>
    </p:spTree>
    <p:extLst>
      <p:ext uri="{BB962C8B-B14F-4D97-AF65-F5344CB8AC3E}">
        <p14:creationId xmlns:p14="http://schemas.microsoft.com/office/powerpoint/2010/main" val="326059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93475"/>
          </a:xfrm>
        </p:spPr>
        <p:txBody>
          <a:bodyPr/>
          <a:lstStyle/>
          <a:p>
            <a:r>
              <a:rPr lang="en-US" dirty="0"/>
              <a:t>Intro page</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4" name="Picture 3">
            <a:extLst>
              <a:ext uri="{FF2B5EF4-FFF2-40B4-BE49-F238E27FC236}">
                <a16:creationId xmlns:a16="http://schemas.microsoft.com/office/drawing/2014/main" id="{2CD35210-41D7-C4FB-5F75-8A26798993D8}"/>
              </a:ext>
            </a:extLst>
          </p:cNvPr>
          <p:cNvPicPr>
            <a:picLocks noChangeAspect="1"/>
          </p:cNvPicPr>
          <p:nvPr/>
        </p:nvPicPr>
        <p:blipFill>
          <a:blip r:embed="rId3"/>
          <a:stretch>
            <a:fillRect/>
          </a:stretch>
        </p:blipFill>
        <p:spPr>
          <a:xfrm>
            <a:off x="457200" y="769432"/>
            <a:ext cx="6497728" cy="3231654"/>
          </a:xfrm>
          <a:prstGeom prst="rect">
            <a:avLst/>
          </a:prstGeom>
        </p:spPr>
      </p:pic>
      <p:sp>
        <p:nvSpPr>
          <p:cNvPr id="6" name="TextBox 5">
            <a:extLst>
              <a:ext uri="{FF2B5EF4-FFF2-40B4-BE49-F238E27FC236}">
                <a16:creationId xmlns:a16="http://schemas.microsoft.com/office/drawing/2014/main" id="{A0529CD1-421F-7790-6704-A55CBB6CFF63}"/>
              </a:ext>
            </a:extLst>
          </p:cNvPr>
          <p:cNvSpPr txBox="1"/>
          <p:nvPr/>
        </p:nvSpPr>
        <p:spPr>
          <a:xfrm>
            <a:off x="6932613" y="1600429"/>
            <a:ext cx="1964917" cy="1569660"/>
          </a:xfrm>
          <a:prstGeom prst="rect">
            <a:avLst/>
          </a:prstGeom>
          <a:noFill/>
        </p:spPr>
        <p:txBody>
          <a:bodyPr wrap="square">
            <a:spAutoFit/>
          </a:bodyPr>
          <a:lstStyle/>
          <a:p>
            <a:pPr marL="171450" indent="-171450">
              <a:buFont typeface="Arial" panose="020B0604020202020204" pitchFamily="34" charset="0"/>
              <a:buChar char="•"/>
            </a:pPr>
            <a:r>
              <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This is the opening page for your professional renewal.</a:t>
            </a:r>
          </a:p>
          <a:p>
            <a:pPr marL="171450" indent="-171450">
              <a:buFont typeface="Arial" panose="020B0604020202020204" pitchFamily="34" charset="0"/>
              <a:buChar char="•"/>
            </a:pPr>
            <a:endPar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 typeface="Arial" panose="020B0604020202020204" pitchFamily="34" charset="0"/>
              <a:buChar char="•"/>
            </a:pPr>
            <a:r>
              <a:rPr lang="en-GB" sz="1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If you are ready to proceed to the next page, please press the ‘Continue’’ button</a:t>
            </a:r>
            <a:r>
              <a:rPr lang="en-GB"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5747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23067"/>
          </a:xfrm>
        </p:spPr>
        <p:txBody>
          <a:bodyPr/>
          <a:lstStyle/>
          <a:p>
            <a:r>
              <a:rPr lang="en-US" dirty="0"/>
              <a:t>Personal details</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sp>
        <p:nvSpPr>
          <p:cNvPr id="3" name="TextBox 2">
            <a:extLst>
              <a:ext uri="{FF2B5EF4-FFF2-40B4-BE49-F238E27FC236}">
                <a16:creationId xmlns:a16="http://schemas.microsoft.com/office/drawing/2014/main" id="{E2D01411-7C1C-A1E8-7792-316890C79203}"/>
              </a:ext>
            </a:extLst>
          </p:cNvPr>
          <p:cNvSpPr txBox="1"/>
          <p:nvPr/>
        </p:nvSpPr>
        <p:spPr>
          <a:xfrm>
            <a:off x="6313030" y="1334743"/>
            <a:ext cx="2217906" cy="2308324"/>
          </a:xfrm>
          <a:prstGeom prst="rect">
            <a:avLst/>
          </a:prstGeom>
          <a:noFill/>
        </p:spPr>
        <p:txBody>
          <a:bodyPr wrap="square" rtlCol="0">
            <a:spAutoFit/>
          </a:bodyPr>
          <a:lstStyle/>
          <a:p>
            <a:pPr marL="285750" indent="-2857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On this page you can update any information about yourself that may have changed in the last year e.g. Personal address, new employer, new phone number or email etc by selecting the highlighted edit button.</a:t>
            </a:r>
          </a:p>
          <a:p>
            <a:endParaRPr lang="en-GB" dirty="0"/>
          </a:p>
          <a:p>
            <a:endParaRPr lang="en-GB" dirty="0"/>
          </a:p>
        </p:txBody>
      </p:sp>
      <p:pic>
        <p:nvPicPr>
          <p:cNvPr id="5" name="Picture 4">
            <a:extLst>
              <a:ext uri="{FF2B5EF4-FFF2-40B4-BE49-F238E27FC236}">
                <a16:creationId xmlns:a16="http://schemas.microsoft.com/office/drawing/2014/main" id="{F713AEB7-62C8-2CE8-8661-28608591835D}"/>
              </a:ext>
            </a:extLst>
          </p:cNvPr>
          <p:cNvPicPr>
            <a:picLocks noChangeAspect="1"/>
          </p:cNvPicPr>
          <p:nvPr/>
        </p:nvPicPr>
        <p:blipFill>
          <a:blip r:embed="rId3"/>
          <a:stretch>
            <a:fillRect/>
          </a:stretch>
        </p:blipFill>
        <p:spPr>
          <a:xfrm>
            <a:off x="457200" y="823945"/>
            <a:ext cx="5526637" cy="3495080"/>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DD4E5F04-E2A3-B420-BE6D-30CB7304DA06}"/>
                  </a:ext>
                </a:extLst>
              </p14:cNvPr>
              <p14:cNvContentPartPr/>
              <p14:nvPr/>
            </p14:nvContentPartPr>
            <p14:xfrm>
              <a:off x="5764974" y="2224333"/>
              <a:ext cx="200520" cy="360"/>
            </p14:xfrm>
          </p:contentPart>
        </mc:Choice>
        <mc:Fallback>
          <p:pic>
            <p:nvPicPr>
              <p:cNvPr id="6" name="Ink 5">
                <a:extLst>
                  <a:ext uri="{FF2B5EF4-FFF2-40B4-BE49-F238E27FC236}">
                    <a16:creationId xmlns:a16="http://schemas.microsoft.com/office/drawing/2014/main" id="{DD4E5F04-E2A3-B420-BE6D-30CB7304DA06}"/>
                  </a:ext>
                </a:extLst>
              </p:cNvPr>
              <p:cNvPicPr/>
              <p:nvPr/>
            </p:nvPicPr>
            <p:blipFill>
              <a:blip r:embed="rId5"/>
              <a:stretch>
                <a:fillRect/>
              </a:stretch>
            </p:blipFill>
            <p:spPr>
              <a:xfrm>
                <a:off x="5710974" y="2116333"/>
                <a:ext cx="308160" cy="216000"/>
              </a:xfrm>
              <a:prstGeom prst="rect">
                <a:avLst/>
              </a:prstGeom>
            </p:spPr>
          </p:pic>
        </mc:Fallback>
      </mc:AlternateContent>
    </p:spTree>
    <p:extLst>
      <p:ext uri="{BB962C8B-B14F-4D97-AF65-F5344CB8AC3E}">
        <p14:creationId xmlns:p14="http://schemas.microsoft.com/office/powerpoint/2010/main" val="84502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Employment details</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5" name="Picture 4">
            <a:extLst>
              <a:ext uri="{FF2B5EF4-FFF2-40B4-BE49-F238E27FC236}">
                <a16:creationId xmlns:a16="http://schemas.microsoft.com/office/drawing/2014/main" id="{B92661DD-DD1A-D786-274B-8DEC0FA342A8}"/>
              </a:ext>
            </a:extLst>
          </p:cNvPr>
          <p:cNvPicPr>
            <a:picLocks noChangeAspect="1"/>
          </p:cNvPicPr>
          <p:nvPr/>
        </p:nvPicPr>
        <p:blipFill>
          <a:blip r:embed="rId3"/>
          <a:stretch>
            <a:fillRect/>
          </a:stretch>
        </p:blipFill>
        <p:spPr>
          <a:xfrm>
            <a:off x="308113" y="909786"/>
            <a:ext cx="5867247" cy="3727187"/>
          </a:xfrm>
          <a:prstGeom prst="rect">
            <a:avLst/>
          </a:prstGeom>
        </p:spPr>
      </p:pic>
    </p:spTree>
    <p:extLst>
      <p:ext uri="{BB962C8B-B14F-4D97-AF65-F5344CB8AC3E}">
        <p14:creationId xmlns:p14="http://schemas.microsoft.com/office/powerpoint/2010/main" val="61753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537-1CD4-95E8-378B-8C37C417EC10}"/>
              </a:ext>
            </a:extLst>
          </p:cNvPr>
          <p:cNvSpPr>
            <a:spLocks noGrp="1"/>
          </p:cNvSpPr>
          <p:nvPr>
            <p:ph type="title"/>
          </p:nvPr>
        </p:nvSpPr>
        <p:spPr/>
        <p:txBody>
          <a:bodyPr/>
          <a:lstStyle/>
          <a:p>
            <a:r>
              <a:rPr lang="en-GB" dirty="0"/>
              <a:t>Diversity and Monitoring</a:t>
            </a:r>
          </a:p>
        </p:txBody>
      </p:sp>
      <p:sp>
        <p:nvSpPr>
          <p:cNvPr id="9" name="TextBox 8">
            <a:extLst>
              <a:ext uri="{FF2B5EF4-FFF2-40B4-BE49-F238E27FC236}">
                <a16:creationId xmlns:a16="http://schemas.microsoft.com/office/drawing/2014/main" id="{33FD48B1-9127-9544-0AAA-C32F6A61E432}"/>
              </a:ext>
            </a:extLst>
          </p:cNvPr>
          <p:cNvSpPr txBox="1"/>
          <p:nvPr/>
        </p:nvSpPr>
        <p:spPr>
          <a:xfrm>
            <a:off x="5885328" y="1879251"/>
            <a:ext cx="2710774" cy="1200329"/>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On this page, we ask for your DEI information, this helps us with our internal DEI reports. On these, you select which apply to you on the drop down, or alternatively select ‘I Prefer Not To Say’</a:t>
            </a:r>
          </a:p>
        </p:txBody>
      </p:sp>
      <p:pic>
        <p:nvPicPr>
          <p:cNvPr id="10" name="Picture 9" descr="Logo&#10;&#10;Description automatically generated">
            <a:extLst>
              <a:ext uri="{FF2B5EF4-FFF2-40B4-BE49-F238E27FC236}">
                <a16:creationId xmlns:a16="http://schemas.microsoft.com/office/drawing/2014/main" id="{55115319-3AAF-AA56-1F21-4743BFD88ECC}"/>
              </a:ext>
            </a:extLst>
          </p:cNvPr>
          <p:cNvPicPr>
            <a:picLocks noChangeAspect="1"/>
          </p:cNvPicPr>
          <p:nvPr/>
        </p:nvPicPr>
        <p:blipFill>
          <a:blip r:embed="rId2"/>
          <a:stretch>
            <a:fillRect/>
          </a:stretch>
        </p:blipFill>
        <p:spPr>
          <a:xfrm>
            <a:off x="7357352" y="4347195"/>
            <a:ext cx="1543456" cy="590326"/>
          </a:xfrm>
          <a:prstGeom prst="rect">
            <a:avLst/>
          </a:prstGeom>
        </p:spPr>
      </p:pic>
      <p:pic>
        <p:nvPicPr>
          <p:cNvPr id="6" name="Picture 5">
            <a:extLst>
              <a:ext uri="{FF2B5EF4-FFF2-40B4-BE49-F238E27FC236}">
                <a16:creationId xmlns:a16="http://schemas.microsoft.com/office/drawing/2014/main" id="{D6CAE640-FFA8-885F-DA3D-F8B025EA91E1}"/>
              </a:ext>
            </a:extLst>
          </p:cNvPr>
          <p:cNvPicPr>
            <a:picLocks noChangeAspect="1"/>
          </p:cNvPicPr>
          <p:nvPr/>
        </p:nvPicPr>
        <p:blipFill>
          <a:blip r:embed="rId3"/>
          <a:stretch>
            <a:fillRect/>
          </a:stretch>
        </p:blipFill>
        <p:spPr>
          <a:xfrm>
            <a:off x="485063" y="920931"/>
            <a:ext cx="5088957" cy="3301637"/>
          </a:xfrm>
          <a:prstGeom prst="rect">
            <a:avLst/>
          </a:prstGeom>
        </p:spPr>
      </p:pic>
    </p:spTree>
    <p:extLst>
      <p:ext uri="{BB962C8B-B14F-4D97-AF65-F5344CB8AC3E}">
        <p14:creationId xmlns:p14="http://schemas.microsoft.com/office/powerpoint/2010/main" val="392146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62255"/>
          </a:xfrm>
        </p:spPr>
        <p:txBody>
          <a:bodyPr/>
          <a:lstStyle/>
          <a:p>
            <a:r>
              <a:rPr lang="en-US" dirty="0"/>
              <a:t>Personal concessions</a:t>
            </a:r>
          </a:p>
        </p:txBody>
      </p:sp>
      <p:pic>
        <p:nvPicPr>
          <p:cNvPr id="10" name="Picture 9" descr="Logo&#10;&#10;Description automatically generated">
            <a:extLst>
              <a:ext uri="{FF2B5EF4-FFF2-40B4-BE49-F238E27FC236}">
                <a16:creationId xmlns:a16="http://schemas.microsoft.com/office/drawing/2014/main" id="{428F67D9-4677-AE74-287E-14BC01F268F3}"/>
              </a:ext>
            </a:extLst>
          </p:cNvPr>
          <p:cNvPicPr>
            <a:picLocks noChangeAspect="1"/>
          </p:cNvPicPr>
          <p:nvPr/>
        </p:nvPicPr>
        <p:blipFill>
          <a:blip r:embed="rId2"/>
          <a:stretch>
            <a:fillRect/>
          </a:stretch>
        </p:blipFill>
        <p:spPr>
          <a:xfrm>
            <a:off x="7143344" y="4171064"/>
            <a:ext cx="1543456" cy="590326"/>
          </a:xfrm>
          <a:prstGeom prst="rect">
            <a:avLst/>
          </a:prstGeom>
        </p:spPr>
      </p:pic>
      <p:pic>
        <p:nvPicPr>
          <p:cNvPr id="3" name="Picture 2">
            <a:extLst>
              <a:ext uri="{FF2B5EF4-FFF2-40B4-BE49-F238E27FC236}">
                <a16:creationId xmlns:a16="http://schemas.microsoft.com/office/drawing/2014/main" id="{2E17C6DD-F67F-239F-8A40-7F5AED242287}"/>
              </a:ext>
            </a:extLst>
          </p:cNvPr>
          <p:cNvPicPr>
            <a:picLocks noChangeAspect="1"/>
          </p:cNvPicPr>
          <p:nvPr/>
        </p:nvPicPr>
        <p:blipFill>
          <a:blip r:embed="rId3"/>
          <a:stretch>
            <a:fillRect/>
          </a:stretch>
        </p:blipFill>
        <p:spPr>
          <a:xfrm>
            <a:off x="457200" y="1260658"/>
            <a:ext cx="4954876" cy="2622183"/>
          </a:xfrm>
          <a:prstGeom prst="rect">
            <a:avLst/>
          </a:prstGeom>
        </p:spPr>
      </p:pic>
      <p:sp>
        <p:nvSpPr>
          <p:cNvPr id="4" name="TextBox 3">
            <a:extLst>
              <a:ext uri="{FF2B5EF4-FFF2-40B4-BE49-F238E27FC236}">
                <a16:creationId xmlns:a16="http://schemas.microsoft.com/office/drawing/2014/main" id="{D2B5DE3B-9D10-C630-B3EA-98A824B80DFB}"/>
              </a:ext>
            </a:extLst>
          </p:cNvPr>
          <p:cNvSpPr txBox="1"/>
          <p:nvPr/>
        </p:nvSpPr>
        <p:spPr>
          <a:xfrm>
            <a:off x="5652655" y="1417587"/>
            <a:ext cx="3230172" cy="2308324"/>
          </a:xfrm>
          <a:prstGeom prst="rect">
            <a:avLst/>
          </a:prstGeom>
          <a:noFill/>
        </p:spPr>
        <p:txBody>
          <a:bodyPr wrap="square" rtlCol="0">
            <a:spAutoFit/>
          </a:bodyPr>
          <a:lstStyle/>
          <a:p>
            <a:pPr marL="285750" indent="-2857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This is the page in which you can apply for a concession based on your personal circumstances. </a:t>
            </a:r>
          </a:p>
          <a:p>
            <a:pPr marL="285750" indent="-285750">
              <a:buFont typeface="Arial" panose="020B0604020202020204" pitchFamily="34" charset="0"/>
              <a:buChar char="•"/>
            </a:pPr>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Here you can view the general terms and conditions that accompany concessions</a:t>
            </a:r>
          </a:p>
          <a:p>
            <a:endParaRPr lang="en-GB" sz="12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sz="1200" dirty="0">
                <a:latin typeface="Open Sans Light" panose="020B0306030504020204" pitchFamily="34" charset="0"/>
                <a:ea typeface="Open Sans Light" panose="020B0306030504020204" pitchFamily="34" charset="0"/>
                <a:cs typeface="Open Sans Light" panose="020B0306030504020204" pitchFamily="34" charset="0"/>
              </a:rPr>
              <a:t>You can select any of those listed which will open a list with the terms and conditions etc on them to help you decide if any are applicable. </a:t>
            </a:r>
          </a:p>
        </p:txBody>
      </p:sp>
    </p:spTree>
    <p:extLst>
      <p:ext uri="{BB962C8B-B14F-4D97-AF65-F5344CB8AC3E}">
        <p14:creationId xmlns:p14="http://schemas.microsoft.com/office/powerpoint/2010/main" val="213108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7C98-D550-152C-27CD-8CBFDB0957E1}"/>
              </a:ext>
            </a:extLst>
          </p:cNvPr>
          <p:cNvSpPr>
            <a:spLocks noGrp="1"/>
          </p:cNvSpPr>
          <p:nvPr>
            <p:ph type="title"/>
          </p:nvPr>
        </p:nvSpPr>
        <p:spPr/>
        <p:txBody>
          <a:bodyPr/>
          <a:lstStyle/>
          <a:p>
            <a:r>
              <a:rPr lang="en-GB" dirty="0"/>
              <a:t>Personal Concessions </a:t>
            </a:r>
          </a:p>
        </p:txBody>
      </p:sp>
      <p:sp>
        <p:nvSpPr>
          <p:cNvPr id="5" name="Content Placeholder 4">
            <a:extLst>
              <a:ext uri="{FF2B5EF4-FFF2-40B4-BE49-F238E27FC236}">
                <a16:creationId xmlns:a16="http://schemas.microsoft.com/office/drawing/2014/main" id="{D70C4248-DC62-626E-866E-30DD3542F609}"/>
              </a:ext>
            </a:extLst>
          </p:cNvPr>
          <p:cNvSpPr>
            <a:spLocks noGrp="1"/>
          </p:cNvSpPr>
          <p:nvPr>
            <p:ph idx="11"/>
          </p:nvPr>
        </p:nvSpPr>
        <p:spPr>
          <a:xfrm>
            <a:off x="6170614" y="1155424"/>
            <a:ext cx="2572341" cy="3394472"/>
          </a:xfrm>
        </p:spPr>
        <p:txBody>
          <a:bodyPr/>
          <a:lstStyle/>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Light" panose="020B0306030504020204" pitchFamily="34" charset="0"/>
                <a:ea typeface="Open Sans Light" panose="020B0306030504020204" pitchFamily="34" charset="0"/>
                <a:cs typeface="Open Sans Light" panose="020B0306030504020204" pitchFamily="34" charset="0"/>
              </a:rPr>
              <a:t>If you are eligible for a concession, you can select it by opening it up and pressing the slider button across to confirm you have understood the terms and conditions of that concession.</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pic>
        <p:nvPicPr>
          <p:cNvPr id="8" name="Picture 7">
            <a:extLst>
              <a:ext uri="{FF2B5EF4-FFF2-40B4-BE49-F238E27FC236}">
                <a16:creationId xmlns:a16="http://schemas.microsoft.com/office/drawing/2014/main" id="{88A1D842-C25B-8A1B-3C84-AFDE6AB4FB8E}"/>
              </a:ext>
            </a:extLst>
          </p:cNvPr>
          <p:cNvPicPr>
            <a:picLocks noChangeAspect="1"/>
          </p:cNvPicPr>
          <p:nvPr/>
        </p:nvPicPr>
        <p:blipFill>
          <a:blip r:embed="rId2"/>
          <a:stretch>
            <a:fillRect/>
          </a:stretch>
        </p:blipFill>
        <p:spPr>
          <a:xfrm>
            <a:off x="457200" y="971906"/>
            <a:ext cx="5457875" cy="3761509"/>
          </a:xfrm>
          <a:prstGeom prst="rect">
            <a:avLst/>
          </a:prstGeom>
        </p:spPr>
      </p:pic>
      <p:pic>
        <p:nvPicPr>
          <p:cNvPr id="3" name="Picture 2" descr="Logo&#10;&#10;Description automatically generated">
            <a:extLst>
              <a:ext uri="{FF2B5EF4-FFF2-40B4-BE49-F238E27FC236}">
                <a16:creationId xmlns:a16="http://schemas.microsoft.com/office/drawing/2014/main" id="{15F702F7-C150-8443-A6BE-0E5A9B7C365B}"/>
              </a:ext>
            </a:extLst>
          </p:cNvPr>
          <p:cNvPicPr>
            <a:picLocks noChangeAspect="1"/>
          </p:cNvPicPr>
          <p:nvPr/>
        </p:nvPicPr>
        <p:blipFill>
          <a:blip r:embed="rId3"/>
          <a:stretch>
            <a:fillRect/>
          </a:stretch>
        </p:blipFill>
        <p:spPr>
          <a:xfrm>
            <a:off x="7240620" y="4347195"/>
            <a:ext cx="1543456" cy="590326"/>
          </a:xfrm>
          <a:prstGeom prst="rect">
            <a:avLst/>
          </a:prstGeom>
        </p:spPr>
      </p:pic>
    </p:spTree>
    <p:extLst>
      <p:ext uri="{BB962C8B-B14F-4D97-AF65-F5344CB8AC3E}">
        <p14:creationId xmlns:p14="http://schemas.microsoft.com/office/powerpoint/2010/main" val="1245868486"/>
      </p:ext>
    </p:extLst>
  </p:cSld>
  <p:clrMapOvr>
    <a:masterClrMapping/>
  </p:clrMapOvr>
</p:sld>
</file>

<file path=ppt/theme/theme1.xml><?xml version="1.0" encoding="utf-8"?>
<a:theme xmlns:a="http://schemas.openxmlformats.org/drawingml/2006/main" name="Custom Design">
  <a:themeElements>
    <a:clrScheme name="RICS Brand Colours">
      <a:dk1>
        <a:srgbClr val="36424A"/>
      </a:dk1>
      <a:lt1>
        <a:srgbClr val="4D3069"/>
      </a:lt1>
      <a:dk2>
        <a:srgbClr val="3CB4FF"/>
      </a:dk2>
      <a:lt2>
        <a:srgbClr val="646E7A"/>
      </a:lt2>
      <a:accent1>
        <a:srgbClr val="21E66E"/>
      </a:accent1>
      <a:accent2>
        <a:srgbClr val="007E88"/>
      </a:accent2>
      <a:accent3>
        <a:srgbClr val="C8BC78"/>
      </a:accent3>
      <a:accent4>
        <a:srgbClr val="9C2339"/>
      </a:accent4>
      <a:accent5>
        <a:srgbClr val="B4BECD"/>
      </a:accent5>
      <a:accent6>
        <a:srgbClr val="0F4DBC"/>
      </a:accent6>
      <a:hlink>
        <a:srgbClr val="4D3069"/>
      </a:hlink>
      <a:folHlink>
        <a:srgbClr val="4D3069"/>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e18306-684b-4d86-a4b6-5b080fd914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F8ABE4FF4C234588A05831330D261B" ma:contentTypeVersion="10" ma:contentTypeDescription="Create a new document." ma:contentTypeScope="" ma:versionID="93ca29fc315cd0313233a9ce591cd24e">
  <xsd:schema xmlns:xsd="http://www.w3.org/2001/XMLSchema" xmlns:xs="http://www.w3.org/2001/XMLSchema" xmlns:p="http://schemas.microsoft.com/office/2006/metadata/properties" xmlns:ns2="a7e18306-684b-4d86-a4b6-5b080fd914da" targetNamespace="http://schemas.microsoft.com/office/2006/metadata/properties" ma:root="true" ma:fieldsID="c2e8b77857b9e9c84816b730bdd87a37" ns2:_="">
    <xsd:import namespace="a7e18306-684b-4d86-a4b6-5b080fd914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e18306-684b-4d86-a4b6-5b080fd91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4304bd5-d9e5-49e7-ba50-dbfb8c84c06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terms/"/>
    <ds:schemaRef ds:uri="a7e18306-684b-4d86-a4b6-5b080fd914da"/>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C7E8A6-31D7-4B4F-AC19-05F917FCC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e18306-684b-4d86-a4b6-5b080fd914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7f95416-0ab9-490b-bdb6-17697986c0f9}" enabled="0" method="" siteId="{07f95416-0ab9-490b-bdb6-17697986c0f9}" removed="1"/>
</clbl:labelList>
</file>

<file path=docProps/app.xml><?xml version="1.0" encoding="utf-8"?>
<Properties xmlns="http://schemas.openxmlformats.org/officeDocument/2006/extended-properties" xmlns:vt="http://schemas.openxmlformats.org/officeDocument/2006/docPropsVTypes">
  <Template/>
  <TotalTime>21</TotalTime>
  <Words>830</Words>
  <Application>Microsoft Office PowerPoint</Application>
  <PresentationFormat>On-screen Show (16:9)</PresentationFormat>
  <Paragraphs>71</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Open Sans</vt:lpstr>
      <vt:lpstr>Open Sans Light</vt:lpstr>
      <vt:lpstr>Wingdings</vt:lpstr>
      <vt:lpstr>Custom Design</vt:lpstr>
      <vt:lpstr>Renewal Journey Guidance</vt:lpstr>
      <vt:lpstr>Payment options</vt:lpstr>
      <vt:lpstr>RICS my account</vt:lpstr>
      <vt:lpstr>Intro page</vt:lpstr>
      <vt:lpstr>Personal details</vt:lpstr>
      <vt:lpstr>Employment details</vt:lpstr>
      <vt:lpstr>Diversity and Monitoring</vt:lpstr>
      <vt:lpstr>Personal concessions</vt:lpstr>
      <vt:lpstr>Personal Concessions </vt:lpstr>
      <vt:lpstr>Professional concessions</vt:lpstr>
      <vt:lpstr>Lionheart</vt:lpstr>
      <vt:lpstr>Payment</vt:lpstr>
      <vt:lpstr>Professional fees quote page – Credit Card </vt:lpstr>
      <vt:lpstr>Confirmation page</vt:lpstr>
      <vt:lpstr>Professional fees quote page – Bank Transfer</vt:lpstr>
      <vt:lpstr>Professional fees quote page – Bank Transfer</vt:lpstr>
      <vt:lpstr>3 Credit Card Instalment</vt:lpstr>
      <vt:lpstr>Confirmation page</vt:lpstr>
      <vt:lpstr>If you have any questions or need more support, please contact:  Contactrics@rics.org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Hebert Gouvea</dc:creator>
  <cp:lastModifiedBy>Lisa Murray-Aisbitt</cp:lastModifiedBy>
  <cp:revision>4</cp:revision>
  <dcterms:created xsi:type="dcterms:W3CDTF">2022-11-01T14:38:44Z</dcterms:created>
  <dcterms:modified xsi:type="dcterms:W3CDTF">2025-10-23T09:45:40Z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0x01010017F8ABE4FF4C234588A05831330D261B</vt:lpwstr>
  </property>
  <property fmtid="{D5CDD505-2E9C-101B-9397-08002B2CF9AE}" pid="3" name="MediaServiceImageTags">
    <vt:lpwstr/>
  </property>
</Properties>
</file>