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5" r:id="rId5"/>
    <p:sldMasterId id="2147493482" r:id="rId6"/>
    <p:sldMasterId id="2147493494" r:id="rId7"/>
    <p:sldMasterId id="2147493518" r:id="rId8"/>
  </p:sldMasterIdLst>
  <p:notesMasterIdLst>
    <p:notesMasterId r:id="rId33"/>
  </p:notesMasterIdLst>
  <p:handoutMasterIdLst>
    <p:handoutMasterId r:id="rId34"/>
  </p:handoutMasterIdLst>
  <p:sldIdLst>
    <p:sldId id="258" r:id="rId9"/>
    <p:sldId id="260" r:id="rId10"/>
    <p:sldId id="259" r:id="rId11"/>
    <p:sldId id="353" r:id="rId12"/>
    <p:sldId id="439" r:id="rId13"/>
    <p:sldId id="354" r:id="rId14"/>
    <p:sldId id="411" r:id="rId15"/>
    <p:sldId id="402" r:id="rId16"/>
    <p:sldId id="280" r:id="rId17"/>
    <p:sldId id="370" r:id="rId18"/>
    <p:sldId id="392" r:id="rId19"/>
    <p:sldId id="410" r:id="rId20"/>
    <p:sldId id="393" r:id="rId21"/>
    <p:sldId id="403" r:id="rId22"/>
    <p:sldId id="334" r:id="rId23"/>
    <p:sldId id="342" r:id="rId24"/>
    <p:sldId id="412" r:id="rId25"/>
    <p:sldId id="440" r:id="rId26"/>
    <p:sldId id="427" r:id="rId27"/>
    <p:sldId id="438" r:id="rId28"/>
    <p:sldId id="349" r:id="rId29"/>
    <p:sldId id="346" r:id="rId30"/>
    <p:sldId id="352" r:id="rId31"/>
    <p:sldId id="269"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8B6C70-A374-7D60-B6AF-487ABE00D240}" name="Karen Rogers" initials="KR" userId="S::krogers@rics.org::0878a472-9226-4f30-8a1b-58eab4e3295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99" autoAdjust="0"/>
    <p:restoredTop sz="96654"/>
  </p:normalViewPr>
  <p:slideViewPr>
    <p:cSldViewPr snapToGrid="0" snapToObjects="1">
      <p:cViewPr varScale="1">
        <p:scale>
          <a:sx n="83" d="100"/>
          <a:sy n="83" d="100"/>
        </p:scale>
        <p:origin x="1036" y="52"/>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Noble" userId="628f054a-789d-4071-b4d6-0df25757e8fe" providerId="ADAL" clId="{0FD035F2-EA98-47F0-B1C8-680D4C2613ED}"/>
    <pc:docChg chg="modSld">
      <pc:chgData name="Sarah Noble" userId="628f054a-789d-4071-b4d6-0df25757e8fe" providerId="ADAL" clId="{0FD035F2-EA98-47F0-B1C8-680D4C2613ED}" dt="2023-04-19T18:21:25.686" v="1" actId="1076"/>
      <pc:docMkLst>
        <pc:docMk/>
      </pc:docMkLst>
      <pc:sldChg chg="modSp mod">
        <pc:chgData name="Sarah Noble" userId="628f054a-789d-4071-b4d6-0df25757e8fe" providerId="ADAL" clId="{0FD035F2-EA98-47F0-B1C8-680D4C2613ED}" dt="2023-04-19T18:21:25.686" v="1" actId="1076"/>
        <pc:sldMkLst>
          <pc:docMk/>
          <pc:sldMk cId="2670573258" sldId="392"/>
        </pc:sldMkLst>
        <pc:picChg chg="mod">
          <ac:chgData name="Sarah Noble" userId="628f054a-789d-4071-b4d6-0df25757e8fe" providerId="ADAL" clId="{0FD035F2-EA98-47F0-B1C8-680D4C2613ED}" dt="2023-04-19T18:21:25.686" v="1" actId="1076"/>
          <ac:picMkLst>
            <pc:docMk/>
            <pc:sldMk cId="2670573258" sldId="392"/>
            <ac:picMk id="6" creationId="{00000000-0000-0000-0000-000000000000}"/>
          </ac:picMkLst>
        </pc:picChg>
      </pc:sldChg>
    </pc:docChg>
  </pc:docChgLst>
  <pc:docChgLst>
    <pc:chgData name="Sarah Noble" userId="628f054a-789d-4071-b4d6-0df25757e8fe" providerId="ADAL" clId="{65BA4CDB-5A25-4CF3-90B6-2105C04B3EEA}"/>
    <pc:docChg chg="custSel modSld">
      <pc:chgData name="Sarah Noble" userId="628f054a-789d-4071-b4d6-0df25757e8fe" providerId="ADAL" clId="{65BA4CDB-5A25-4CF3-90B6-2105C04B3EEA}" dt="2023-05-19T07:50:29.438" v="288" actId="20577"/>
      <pc:docMkLst>
        <pc:docMk/>
      </pc:docMkLst>
      <pc:sldChg chg="modNotesTx">
        <pc:chgData name="Sarah Noble" userId="628f054a-789d-4071-b4d6-0df25757e8fe" providerId="ADAL" clId="{65BA4CDB-5A25-4CF3-90B6-2105C04B3EEA}" dt="2023-05-19T07:46:47.220" v="203" actId="20577"/>
        <pc:sldMkLst>
          <pc:docMk/>
          <pc:sldMk cId="3137623266" sldId="260"/>
        </pc:sldMkLst>
      </pc:sldChg>
      <pc:sldChg chg="modNotesTx">
        <pc:chgData name="Sarah Noble" userId="628f054a-789d-4071-b4d6-0df25757e8fe" providerId="ADAL" clId="{65BA4CDB-5A25-4CF3-90B6-2105C04B3EEA}" dt="2023-05-19T07:50:29.438" v="288" actId="20577"/>
        <pc:sldMkLst>
          <pc:docMk/>
          <pc:sldMk cId="903252260" sldId="352"/>
        </pc:sldMkLst>
      </pc:sldChg>
      <pc:sldChg chg="addSp modSp mod">
        <pc:chgData name="Sarah Noble" userId="628f054a-789d-4071-b4d6-0df25757e8fe" providerId="ADAL" clId="{65BA4CDB-5A25-4CF3-90B6-2105C04B3EEA}" dt="2023-05-19T07:48:46.150" v="215" actId="166"/>
        <pc:sldMkLst>
          <pc:docMk/>
          <pc:sldMk cId="0" sldId="370"/>
        </pc:sldMkLst>
        <pc:picChg chg="add mod modCrop">
          <ac:chgData name="Sarah Noble" userId="628f054a-789d-4071-b4d6-0df25757e8fe" providerId="ADAL" clId="{65BA4CDB-5A25-4CF3-90B6-2105C04B3EEA}" dt="2023-05-19T07:48:42.611" v="214" actId="1076"/>
          <ac:picMkLst>
            <pc:docMk/>
            <pc:sldMk cId="0" sldId="370"/>
            <ac:picMk id="5" creationId="{9E13A98E-064C-3365-B0C9-280015292A62}"/>
          </ac:picMkLst>
        </pc:picChg>
        <pc:picChg chg="ord">
          <ac:chgData name="Sarah Noble" userId="628f054a-789d-4071-b4d6-0df25757e8fe" providerId="ADAL" clId="{65BA4CDB-5A25-4CF3-90B6-2105C04B3EEA}" dt="2023-05-19T07:48:46.150" v="215" actId="166"/>
          <ac:picMkLst>
            <pc:docMk/>
            <pc:sldMk cId="0" sldId="370"/>
            <ac:picMk id="19" creationId="{00000000-0000-0000-0000-000000000000}"/>
          </ac:picMkLst>
        </pc:picChg>
      </pc:sldChg>
      <pc:sldChg chg="addSp modSp mod">
        <pc:chgData name="Sarah Noble" userId="628f054a-789d-4071-b4d6-0df25757e8fe" providerId="ADAL" clId="{65BA4CDB-5A25-4CF3-90B6-2105C04B3EEA}" dt="2023-05-19T07:49:56.968" v="225" actId="1076"/>
        <pc:sldMkLst>
          <pc:docMk/>
          <pc:sldMk cId="524322394" sldId="440"/>
        </pc:sldMkLst>
        <pc:spChg chg="mod">
          <ac:chgData name="Sarah Noble" userId="628f054a-789d-4071-b4d6-0df25757e8fe" providerId="ADAL" clId="{65BA4CDB-5A25-4CF3-90B6-2105C04B3EEA}" dt="2023-05-19T07:49:50.538" v="223" actId="14100"/>
          <ac:spMkLst>
            <pc:docMk/>
            <pc:sldMk cId="524322394" sldId="440"/>
            <ac:spMk id="7" creationId="{B8D2B823-D569-76F0-0EF5-039FFC40DD47}"/>
          </ac:spMkLst>
        </pc:spChg>
        <pc:picChg chg="add mod modCrop">
          <ac:chgData name="Sarah Noble" userId="628f054a-789d-4071-b4d6-0df25757e8fe" providerId="ADAL" clId="{65BA4CDB-5A25-4CF3-90B6-2105C04B3EEA}" dt="2023-05-19T07:49:56.968" v="225" actId="1076"/>
          <ac:picMkLst>
            <pc:docMk/>
            <pc:sldMk cId="524322394" sldId="440"/>
            <ac:picMk id="11" creationId="{C96D9EEF-6CB4-5FF6-304E-72959872BED4}"/>
          </ac:picMkLst>
        </pc:picChg>
        <pc:cxnChg chg="mod">
          <ac:chgData name="Sarah Noble" userId="628f054a-789d-4071-b4d6-0df25757e8fe" providerId="ADAL" clId="{65BA4CDB-5A25-4CF3-90B6-2105C04B3EEA}" dt="2023-05-19T07:49:50.538" v="223" actId="14100"/>
          <ac:cxnSpMkLst>
            <pc:docMk/>
            <pc:sldMk cId="524322394" sldId="440"/>
            <ac:cxnSpMk id="31" creationId="{A00AB2CD-85D7-FB91-7269-60C630D41371}"/>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65BF24-3084-CE4A-8EF7-B602B46DBB74}" type="datetimeFigureOut">
              <a:rPr lang="en-US" smtClean="0"/>
              <a:t>5/19/2023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25E753-F09D-4C4F-868C-49D59D025182}" type="slidenum">
              <a:rPr lang="en-US" smtClean="0"/>
              <a:t>‹#›</a:t>
            </a:fld>
            <a:endParaRPr lang="en-US"/>
          </a:p>
        </p:txBody>
      </p:sp>
    </p:spTree>
    <p:extLst>
      <p:ext uri="{BB962C8B-B14F-4D97-AF65-F5344CB8AC3E}">
        <p14:creationId xmlns:p14="http://schemas.microsoft.com/office/powerpoint/2010/main" val="3990609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AA179-E368-40B0-9041-B2F375035067}" type="datetimeFigureOut">
              <a:rPr lang="en-GB" smtClean="0"/>
              <a:t>19/05/2023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18B6A-B43D-49A9-A1F3-738365900055}" type="slidenum">
              <a:rPr lang="en-GB" smtClean="0"/>
              <a:t>‹#›</a:t>
            </a:fld>
            <a:endParaRPr lang="en-GB"/>
          </a:p>
        </p:txBody>
      </p:sp>
    </p:spTree>
    <p:extLst>
      <p:ext uri="{BB962C8B-B14F-4D97-AF65-F5344CB8AC3E}">
        <p14:creationId xmlns:p14="http://schemas.microsoft.com/office/powerpoint/2010/main" val="16417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ics.connectr.co.uk/surveyo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point run a quick poll of who knows what a surveyor does and what RICS is/does – you will redo this at the end and hopefully, at the end, should see more hands up.</a:t>
            </a:r>
          </a:p>
        </p:txBody>
      </p:sp>
      <p:sp>
        <p:nvSpPr>
          <p:cNvPr id="4" name="Slide Number Placeholder 3"/>
          <p:cNvSpPr>
            <a:spLocks noGrp="1"/>
          </p:cNvSpPr>
          <p:nvPr>
            <p:ph type="sldNum" sz="quarter" idx="5"/>
          </p:nvPr>
        </p:nvSpPr>
        <p:spPr/>
        <p:txBody>
          <a:bodyPr/>
          <a:lstStyle/>
          <a:p>
            <a:fld id="{E9B18B6A-B43D-49A9-A1F3-738365900055}" type="slidenum">
              <a:rPr lang="en-GB" smtClean="0"/>
              <a:t>2</a:t>
            </a:fld>
            <a:endParaRPr lang="en-GB"/>
          </a:p>
        </p:txBody>
      </p:sp>
    </p:spTree>
    <p:extLst>
      <p:ext uri="{BB962C8B-B14F-4D97-AF65-F5344CB8AC3E}">
        <p14:creationId xmlns:p14="http://schemas.microsoft.com/office/powerpoint/2010/main" val="67889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b="1" dirty="0">
                <a:solidFill>
                  <a:srgbClr val="4D3069"/>
                </a:solidFill>
              </a:rPr>
              <a:t>If you enjoyed today's activity and would like to find out more about a career within surveying, you can head over to our new learning platform which offers further information on surveying. Your teacher will share this QR code with you after the session.</a:t>
            </a:r>
            <a:endParaRPr lang="en-US" sz="2800" b="1" dirty="0">
              <a:solidFill>
                <a:srgbClr val="4D3069"/>
              </a:solidFill>
            </a:endParaRPr>
          </a:p>
          <a:p>
            <a:pPr>
              <a:lnSpc>
                <a:spcPct val="107000"/>
              </a:lnSpc>
              <a:spcAft>
                <a:spcPts val="800"/>
              </a:spcAft>
            </a:pPr>
            <a:r>
              <a:rPr lang="en-GB" sz="1800" i="1" dirty="0">
                <a:effectLst/>
                <a:latin typeface="Open Sans" panose="020B0606030504020204" pitchFamily="34" charset="0"/>
                <a:ea typeface="Calibri" panose="020F0502020204030204" pitchFamily="34" charset="0"/>
              </a:rPr>
              <a:t>There is also an opportunity to speak to digital mentors online, you can ask any questions about a career in the built environment. </a:t>
            </a:r>
            <a:br>
              <a:rPr lang="en-GB" sz="1800" i="1" dirty="0">
                <a:effectLst/>
                <a:highlight>
                  <a:srgbClr val="FFFF00"/>
                </a:highlight>
                <a:latin typeface="Open Sans" panose="020B0606030504020204" pitchFamily="34" charset="0"/>
                <a:ea typeface="Calibri" panose="020F0502020204030204" pitchFamily="34" charset="0"/>
              </a:rPr>
            </a:br>
            <a:endParaRPr lang="en-GB" sz="1800" i="1" dirty="0">
              <a:effectLst/>
              <a:highlight>
                <a:srgbClr val="FFFF00"/>
              </a:highligh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solidFill>
                  <a:srgbClr val="FF0000"/>
                </a:solidFill>
                <a:effectLst/>
                <a:latin typeface="Arial" panose="020B0604020202020204" pitchFamily="34" charset="0"/>
                <a:ea typeface="Calibri" panose="020F0502020204030204" pitchFamily="34" charset="0"/>
              </a:rPr>
              <a:t>Ambassador, please familiarise yourself with Connectr:  </a:t>
            </a:r>
            <a:r>
              <a:rPr lang="en-GB" sz="1800" u="sng" dirty="0">
                <a:solidFill>
                  <a:srgbClr val="FF0000"/>
                </a:solidFill>
                <a:effectLst/>
                <a:latin typeface="Arial" panose="020B0604020202020204" pitchFamily="34" charset="0"/>
                <a:ea typeface="Calibri" panose="020F0502020204030204" pitchFamily="34" charset="0"/>
                <a:hlinkClick r:id="rId3"/>
              </a:rPr>
              <a:t>RICS student learning portal - Connectr</a:t>
            </a:r>
            <a:endParaRPr lang="en-GB" sz="1800" dirty="0">
              <a:effectLst/>
              <a:latin typeface="Arial" panose="020B0604020202020204" pitchFamily="34" charset="0"/>
              <a:ea typeface="Calibri" panose="020F0502020204030204" pitchFamily="34"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035AB-5711-4EA2-994D-B252AD47B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12639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do you have any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035AB-5711-4EA2-994D-B252AD47B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72094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Hopefully they know more now than they did at the start.</a:t>
            </a:r>
          </a:p>
        </p:txBody>
      </p:sp>
      <p:sp>
        <p:nvSpPr>
          <p:cNvPr id="4" name="Slide Number Placeholder 3"/>
          <p:cNvSpPr>
            <a:spLocks noGrp="1"/>
          </p:cNvSpPr>
          <p:nvPr>
            <p:ph type="sldNum" sz="quarter" idx="5"/>
          </p:nvPr>
        </p:nvSpPr>
        <p:spPr/>
        <p:txBody>
          <a:bodyPr/>
          <a:lstStyle/>
          <a:p>
            <a:fld id="{E9B18B6A-B43D-49A9-A1F3-738365900055}" type="slidenum">
              <a:rPr lang="en-GB" smtClean="0"/>
              <a:t>23</a:t>
            </a:fld>
            <a:endParaRPr lang="en-GB"/>
          </a:p>
        </p:txBody>
      </p:sp>
    </p:spTree>
    <p:extLst>
      <p:ext uri="{BB962C8B-B14F-4D97-AF65-F5344CB8AC3E}">
        <p14:creationId xmlns:p14="http://schemas.microsoft.com/office/powerpoint/2010/main" val="252839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lnSpc>
                <a:spcPct val="110000"/>
              </a:lnSpc>
            </a:pPr>
            <a:endParaRPr lang="en-GB" sz="1200" b="1" dirty="0">
              <a:solidFill>
                <a:srgbClr val="FFFFFF"/>
              </a:solidFill>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7649F-579D-4482-BB92-ABC960043A46}"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110476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7649F-579D-4482-BB92-ABC960043A46}"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0000"/>
              </a:lnSpc>
            </a:pPr>
            <a:endParaRPr lang="en-US" sz="1200" dirty="0">
              <a:solidFill>
                <a:schemeClr val="tx1"/>
              </a:solidFill>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7649F-579D-4482-BB92-ABC960043A46}"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lnSpc>
                <a:spcPct val="110000"/>
              </a:lnSpc>
            </a:pPr>
            <a:endParaRPr lang="en-GB" sz="1200" b="1" dirty="0">
              <a:solidFill>
                <a:srgbClr val="FFFFFF"/>
              </a:solidFill>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7649F-579D-4482-BB92-ABC960043A46}"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lnSpc>
                <a:spcPct val="110000"/>
              </a:lnSpc>
            </a:pPr>
            <a:endParaRPr lang="en-GB" sz="1200" b="1" dirty="0">
              <a:solidFill>
                <a:srgbClr val="FFFFFF"/>
              </a:solidFill>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7649F-579D-4482-BB92-ABC960043A46}"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361749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7649F-579D-4482-BB92-ABC960043A46}"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7649F-579D-4482-BB92-ABC960043A46}"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322F12-ADC5-45F0-A768-8597FD3EF7F2}" type="slidenum">
              <a:rPr kumimoji="0" lang="en-US" sz="1200" b="0" i="0" u="none" strike="noStrike" kern="1200" cap="none" spc="0" normalizeH="0" baseline="0" noProof="0" smtClean="0">
                <a:ln>
                  <a:noFill/>
                </a:ln>
                <a:solidFill>
                  <a:srgbClr val="000000"/>
                </a:solidFill>
                <a:effectLst/>
                <a:uLnTx/>
                <a:uFillTx/>
                <a:latin typeface="Gill Sans"/>
                <a:ea typeface="ヒラギノ角ゴ ProN W3"/>
                <a:cs typeface="ヒラギノ角ゴ ProN W3"/>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Gill Sans"/>
              <a:ea typeface="ヒラギノ角ゴ ProN W3"/>
              <a:cs typeface="ヒラギノ角ゴ ProN W3"/>
              <a:sym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ICS Titl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10177" b="10177"/>
          <a:stretch/>
        </p:blipFill>
        <p:spPr>
          <a:xfrm>
            <a:off x="0" y="0"/>
            <a:ext cx="9144000" cy="5143500"/>
          </a:xfrm>
          <a:prstGeom prst="rect">
            <a:avLst/>
          </a:prstGeom>
        </p:spPr>
      </p:pic>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ICS-Logo+-Æ-purp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3870" y="749843"/>
            <a:ext cx="1401152" cy="509707"/>
          </a:xfrm>
          <a:prstGeom prst="rect">
            <a:avLst/>
          </a:prstGeom>
        </p:spPr>
      </p:pic>
      <p:sp>
        <p:nvSpPr>
          <p:cNvPr id="2" name="Title 1"/>
          <p:cNvSpPr>
            <a:spLocks noGrp="1"/>
          </p:cNvSpPr>
          <p:nvPr>
            <p:ph type="ctrTitle" hasCustomPrompt="1"/>
          </p:nvPr>
        </p:nvSpPr>
        <p:spPr>
          <a:xfrm>
            <a:off x="333890" y="1669375"/>
            <a:ext cx="4119980"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333890"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spTree>
    <p:extLst>
      <p:ext uri="{BB962C8B-B14F-4D97-AF65-F5344CB8AC3E}">
        <p14:creationId xmlns:p14="http://schemas.microsoft.com/office/powerpoint/2010/main" val="333890656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CS Divider 1">
    <p:bg>
      <p:bgPr>
        <a:solidFill>
          <a:schemeClr val="accent6"/>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dirty="0"/>
              <a:t>Divider slides can act as breaks between sections</a:t>
            </a:r>
          </a:p>
        </p:txBody>
      </p:sp>
    </p:spTree>
    <p:extLst>
      <p:ext uri="{BB962C8B-B14F-4D97-AF65-F5344CB8AC3E}">
        <p14:creationId xmlns:p14="http://schemas.microsoft.com/office/powerpoint/2010/main" val="3478077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CS Divider 2">
    <p:bg>
      <p:bgPr>
        <a:solidFill>
          <a:schemeClr val="accent4"/>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dirty="0"/>
              <a:t>Divider slides can act as breaks between sections</a:t>
            </a:r>
          </a:p>
        </p:txBody>
      </p:sp>
    </p:spTree>
    <p:extLst>
      <p:ext uri="{BB962C8B-B14F-4D97-AF65-F5344CB8AC3E}">
        <p14:creationId xmlns:p14="http://schemas.microsoft.com/office/powerpoint/2010/main" val="4148540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CS Divider 3">
    <p:bg>
      <p:bgPr>
        <a:solidFill>
          <a:schemeClr val="bg2"/>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dirty="0"/>
              <a:t>Divider slides can act as breaks between sections</a:t>
            </a:r>
          </a:p>
        </p:txBody>
      </p:sp>
    </p:spTree>
    <p:extLst>
      <p:ext uri="{BB962C8B-B14F-4D97-AF65-F5344CB8AC3E}">
        <p14:creationId xmlns:p14="http://schemas.microsoft.com/office/powerpoint/2010/main" val="113834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CS Divider 4">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33890" y="1198328"/>
            <a:ext cx="3589332" cy="2456757"/>
          </a:xfrm>
        </p:spPr>
        <p:txBody>
          <a:bodyPr lIns="0" tIns="0" rIns="0" bIns="0" anchor="t">
            <a:noAutofit/>
          </a:bodyPr>
          <a:lstStyle>
            <a:lvl1pPr algn="l">
              <a:lnSpc>
                <a:spcPct val="100000"/>
              </a:lnSpc>
              <a:defRPr sz="3300" b="0" i="0" baseline="0">
                <a:latin typeface="Open Sans Light"/>
                <a:cs typeface="Open Sans Light"/>
              </a:defRPr>
            </a:lvl1pPr>
          </a:lstStyle>
          <a:p>
            <a:r>
              <a:rPr lang="en-US" dirty="0"/>
              <a:t>Divider slides can act as breaks between sections</a:t>
            </a:r>
          </a:p>
        </p:txBody>
      </p:sp>
    </p:spTree>
    <p:extLst>
      <p:ext uri="{BB962C8B-B14F-4D97-AF65-F5344CB8AC3E}">
        <p14:creationId xmlns:p14="http://schemas.microsoft.com/office/powerpoint/2010/main" val="211556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CS Text – 2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dirty="0"/>
              <a:t>Slide titles should be clear and captivating</a:t>
            </a:r>
          </a:p>
        </p:txBody>
      </p:sp>
      <p:sp>
        <p:nvSpPr>
          <p:cNvPr id="3" name="Content Placeholder 2"/>
          <p:cNvSpPr>
            <a:spLocks noGrp="1"/>
          </p:cNvSpPr>
          <p:nvPr>
            <p:ph idx="1"/>
          </p:nvPr>
        </p:nvSpPr>
        <p:spPr>
          <a:xfrm>
            <a:off x="457200" y="1128600"/>
            <a:ext cx="3967195"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9" name="Content Placeholder 2"/>
          <p:cNvSpPr>
            <a:spLocks noGrp="1"/>
          </p:cNvSpPr>
          <p:nvPr>
            <p:ph idx="10"/>
          </p:nvPr>
        </p:nvSpPr>
        <p:spPr>
          <a:xfrm>
            <a:off x="4719605" y="1128600"/>
            <a:ext cx="3967195"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220382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CS Text – 3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dirty="0"/>
              <a:t>Slide titles should be clear and captivating</a:t>
            </a:r>
          </a:p>
        </p:txBody>
      </p:sp>
      <p:sp>
        <p:nvSpPr>
          <p:cNvPr id="3" name="Content Placeholder 2"/>
          <p:cNvSpPr>
            <a:spLocks noGrp="1"/>
          </p:cNvSpPr>
          <p:nvPr>
            <p:ph idx="1"/>
          </p:nvPr>
        </p:nvSpPr>
        <p:spPr>
          <a:xfrm>
            <a:off x="457200"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9" name="Content Placeholder 2"/>
          <p:cNvSpPr>
            <a:spLocks noGrp="1"/>
          </p:cNvSpPr>
          <p:nvPr>
            <p:ph idx="10"/>
          </p:nvPr>
        </p:nvSpPr>
        <p:spPr>
          <a:xfrm>
            <a:off x="3285829"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5" name="Content Placeholder 2"/>
          <p:cNvSpPr>
            <a:spLocks noGrp="1"/>
          </p:cNvSpPr>
          <p:nvPr>
            <p:ph idx="11"/>
          </p:nvPr>
        </p:nvSpPr>
        <p:spPr>
          <a:xfrm>
            <a:off x="6114459"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661528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CS Text –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dirty="0"/>
              <a:t>Slide titles should be clear and captivating</a:t>
            </a:r>
          </a:p>
        </p:txBody>
      </p:sp>
      <p:sp>
        <p:nvSpPr>
          <p:cNvPr id="3" name="Content Placeholder 2"/>
          <p:cNvSpPr>
            <a:spLocks noGrp="1"/>
          </p:cNvSpPr>
          <p:nvPr>
            <p:ph idx="1"/>
          </p:nvPr>
        </p:nvSpPr>
        <p:spPr>
          <a:xfrm>
            <a:off x="457200"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9" name="Content Placeholder 2"/>
          <p:cNvSpPr>
            <a:spLocks noGrp="1"/>
          </p:cNvSpPr>
          <p:nvPr>
            <p:ph idx="10"/>
          </p:nvPr>
        </p:nvSpPr>
        <p:spPr>
          <a:xfrm>
            <a:off x="3285829" y="1128600"/>
            <a:ext cx="5400971"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02644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CS Text – Al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65927"/>
          </a:xfrm>
        </p:spPr>
        <p:txBody>
          <a:bodyPr lIns="0" tIns="0" rIns="0" bIns="0" anchor="t" anchorCtr="0">
            <a:noAutofit/>
          </a:bodyPr>
          <a:lstStyle>
            <a:lvl1pPr algn="l">
              <a:defRPr sz="2200" baseline="0">
                <a:solidFill>
                  <a:schemeClr val="bg1"/>
                </a:solidFill>
                <a:latin typeface="Open Sans Light"/>
                <a:cs typeface="Open Sans Light"/>
              </a:defRPr>
            </a:lvl1pPr>
          </a:lstStyle>
          <a:p>
            <a:r>
              <a:rPr lang="en-US" dirty="0"/>
              <a:t>Slide titles should be clear and captivating</a:t>
            </a:r>
          </a:p>
        </p:txBody>
      </p:sp>
      <p:sp>
        <p:nvSpPr>
          <p:cNvPr id="3" name="Content Placeholder 2"/>
          <p:cNvSpPr>
            <a:spLocks noGrp="1"/>
          </p:cNvSpPr>
          <p:nvPr>
            <p:ph idx="1"/>
          </p:nvPr>
        </p:nvSpPr>
        <p:spPr>
          <a:xfrm>
            <a:off x="457200" y="1128600"/>
            <a:ext cx="5400970"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
        <p:nvSpPr>
          <p:cNvPr id="5" name="Content Placeholder 2"/>
          <p:cNvSpPr>
            <a:spLocks noGrp="1"/>
          </p:cNvSpPr>
          <p:nvPr>
            <p:ph idx="11"/>
          </p:nvPr>
        </p:nvSpPr>
        <p:spPr>
          <a:xfrm>
            <a:off x="6114459" y="1128600"/>
            <a:ext cx="2572341" cy="3394472"/>
          </a:xfrm>
        </p:spPr>
        <p:txBody>
          <a:bodyPr lIns="0" tIns="0" rIns="0" bIns="0" anchor="t" anchorCtr="0">
            <a:noAutofit/>
          </a:bodyPr>
          <a:lstStyle>
            <a:lvl1pPr marL="180000" indent="-180000" algn="l">
              <a:spcBef>
                <a:spcPts val="600"/>
              </a:spcBef>
              <a:buClr>
                <a:schemeClr val="bg1"/>
              </a:buClr>
              <a:buFont typeface="Wingdings" charset="2"/>
              <a:buChar char="§"/>
              <a:defRPr sz="1600">
                <a:latin typeface="Open Sans Light"/>
                <a:cs typeface="Open Sans Light"/>
              </a:defRPr>
            </a:lvl1pPr>
            <a:lvl2pPr marL="432000" indent="-216000" algn="l">
              <a:spcBef>
                <a:spcPts val="400"/>
              </a:spcBef>
              <a:buClrTx/>
              <a:defRPr sz="1600">
                <a:latin typeface="Open Sans Light"/>
                <a:cs typeface="Open Sans Light"/>
              </a:defRPr>
            </a:lvl2pPr>
            <a:lvl3pPr marL="612000" indent="-162000" algn="l">
              <a:spcBef>
                <a:spcPts val="0"/>
              </a:spcBef>
              <a:defRPr sz="1400">
                <a:latin typeface="Open Sans Light"/>
                <a:cs typeface="Open Sans Light"/>
              </a:defRPr>
            </a:lvl3pPr>
            <a:lvl4pPr algn="l">
              <a:defRPr sz="2000">
                <a:latin typeface="Open Sans Light"/>
                <a:cs typeface="Open Sans Light"/>
              </a:defRPr>
            </a:lvl4pPr>
            <a:lvl5pPr algn="l">
              <a:defRPr sz="2000">
                <a:latin typeface="Open Sans Light"/>
                <a:cs typeface="Open Sans Light"/>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57207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82901F-345C-4F9B-BA86-A11EC443B35E}"/>
              </a:ext>
            </a:extLst>
          </p:cNvPr>
          <p:cNvSpPr>
            <a:spLocks noGrp="1"/>
          </p:cNvSpPr>
          <p:nvPr>
            <p:ph type="body" sz="quarter" idx="10" hasCustomPrompt="1"/>
          </p:nvPr>
        </p:nvSpPr>
        <p:spPr>
          <a:xfrm>
            <a:off x="447675" y="266700"/>
            <a:ext cx="8448675" cy="400050"/>
          </a:xfrm>
          <a:prstGeom prst="rect">
            <a:avLst/>
          </a:prstGeom>
        </p:spPr>
        <p:txBody>
          <a:bodyPr lIns="0" rIns="0"/>
          <a:lstStyle>
            <a:lvl1pPr marL="0" indent="0">
              <a:buNone/>
              <a:defRPr sz="2400"/>
            </a:lvl1pPr>
          </a:lstStyle>
          <a:p>
            <a:pPr lvl="0"/>
            <a:r>
              <a:rPr lang="en-US"/>
              <a:t>Click to edit headline</a:t>
            </a:r>
          </a:p>
        </p:txBody>
      </p:sp>
      <p:sp>
        <p:nvSpPr>
          <p:cNvPr id="11" name="Text Placeholder 7">
            <a:extLst>
              <a:ext uri="{FF2B5EF4-FFF2-40B4-BE49-F238E27FC236}">
                <a16:creationId xmlns:a16="http://schemas.microsoft.com/office/drawing/2014/main" id="{F84EC765-23A3-4DE8-A8CC-01F558251228}"/>
              </a:ext>
            </a:extLst>
          </p:cNvPr>
          <p:cNvSpPr>
            <a:spLocks noGrp="1"/>
          </p:cNvSpPr>
          <p:nvPr>
            <p:ph type="body" sz="quarter" idx="11" hasCustomPrompt="1"/>
          </p:nvPr>
        </p:nvSpPr>
        <p:spPr>
          <a:xfrm>
            <a:off x="447675" y="947738"/>
            <a:ext cx="8448675" cy="400050"/>
          </a:xfrm>
          <a:prstGeom prst="rect">
            <a:avLst/>
          </a:prstGeom>
        </p:spPr>
        <p:txBody>
          <a:bodyPr lIns="0" rIns="0"/>
          <a:lstStyle>
            <a:lvl1pPr marL="0" indent="0">
              <a:buNone/>
              <a:defRPr sz="1800"/>
            </a:lvl1pPr>
          </a:lstStyle>
          <a:p>
            <a:pPr lvl="0"/>
            <a:r>
              <a:rPr lang="en-US"/>
              <a:t>Click to edit secondary headline</a:t>
            </a:r>
          </a:p>
        </p:txBody>
      </p:sp>
      <p:sp>
        <p:nvSpPr>
          <p:cNvPr id="3" name="Text Placeholder 2">
            <a:extLst>
              <a:ext uri="{FF2B5EF4-FFF2-40B4-BE49-F238E27FC236}">
                <a16:creationId xmlns:a16="http://schemas.microsoft.com/office/drawing/2014/main" id="{82F14528-1791-4C0D-94AC-0D28AD5D8238}"/>
              </a:ext>
            </a:extLst>
          </p:cNvPr>
          <p:cNvSpPr>
            <a:spLocks noGrp="1"/>
          </p:cNvSpPr>
          <p:nvPr>
            <p:ph type="body" sz="quarter" idx="12"/>
          </p:nvPr>
        </p:nvSpPr>
        <p:spPr>
          <a:xfrm>
            <a:off x="447675" y="1379957"/>
            <a:ext cx="8448675" cy="3200670"/>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88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no secondary headlin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A498270-5428-4711-9ACD-E8922C8C6FFD}"/>
              </a:ext>
            </a:extLst>
          </p:cNvPr>
          <p:cNvSpPr>
            <a:spLocks noGrp="1"/>
          </p:cNvSpPr>
          <p:nvPr>
            <p:ph type="body" sz="quarter" idx="13"/>
          </p:nvPr>
        </p:nvSpPr>
        <p:spPr>
          <a:xfrm>
            <a:off x="447675" y="947738"/>
            <a:ext cx="8448675" cy="3632889"/>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82901F-345C-4F9B-BA86-A11EC443B35E}"/>
              </a:ext>
            </a:extLst>
          </p:cNvPr>
          <p:cNvSpPr>
            <a:spLocks noGrp="1"/>
          </p:cNvSpPr>
          <p:nvPr>
            <p:ph type="body" sz="quarter" idx="10" hasCustomPrompt="1"/>
          </p:nvPr>
        </p:nvSpPr>
        <p:spPr>
          <a:xfrm>
            <a:off x="447675" y="266700"/>
            <a:ext cx="8448675" cy="400050"/>
          </a:xfrm>
          <a:prstGeom prst="rect">
            <a:avLst/>
          </a:prstGeom>
        </p:spPr>
        <p:txBody>
          <a:bodyPr lIns="0" rIns="0"/>
          <a:lstStyle>
            <a:lvl1pPr marL="0" indent="0">
              <a:buNone/>
              <a:defRPr sz="2400"/>
            </a:lvl1pPr>
          </a:lstStyle>
          <a:p>
            <a:pPr lvl="0"/>
            <a:r>
              <a:rPr lang="en-US"/>
              <a:t>Click to edit headline</a:t>
            </a:r>
          </a:p>
        </p:txBody>
      </p:sp>
    </p:spTree>
    <p:extLst>
      <p:ext uri="{BB962C8B-B14F-4D97-AF65-F5344CB8AC3E}">
        <p14:creationId xmlns:p14="http://schemas.microsoft.com/office/powerpoint/2010/main" val="259239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ICS Title 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23505" y="1747611"/>
            <a:ext cx="3589332"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4623505" y="2963071"/>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pic>
        <p:nvPicPr>
          <p:cNvPr id="10" name="Picture 9" descr="RICS-Logo+-Æ-purpl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3505" y="440509"/>
            <a:ext cx="1401152" cy="509707"/>
          </a:xfrm>
          <a:prstGeom prst="rect">
            <a:avLst/>
          </a:prstGeom>
        </p:spPr>
      </p:pic>
      <p:pic>
        <p:nvPicPr>
          <p:cNvPr id="5" name="Picture 4" descr="A picture containing arch, spaghetti junction, cooked&#10;&#10;Description automatically generated">
            <a:extLst>
              <a:ext uri="{FF2B5EF4-FFF2-40B4-BE49-F238E27FC236}">
                <a16:creationId xmlns:a16="http://schemas.microsoft.com/office/drawing/2014/main" id="{AAF04678-5601-27C1-0BA1-FE25EA2D4A9E}"/>
              </a:ext>
            </a:extLst>
          </p:cNvPr>
          <p:cNvPicPr>
            <a:picLocks noChangeAspect="1"/>
          </p:cNvPicPr>
          <p:nvPr userDrawn="1"/>
        </p:nvPicPr>
        <p:blipFill rotWithShape="1">
          <a:blip r:embed="rId3"/>
          <a:srcRect l="11337" r="13767"/>
          <a:stretch/>
        </p:blipFill>
        <p:spPr>
          <a:xfrm>
            <a:off x="-1" y="440509"/>
            <a:ext cx="4281119" cy="4281119"/>
          </a:xfrm>
          <a:prstGeom prst="rect">
            <a:avLst/>
          </a:prstGeom>
        </p:spPr>
      </p:pic>
    </p:spTree>
    <p:extLst>
      <p:ext uri="{BB962C8B-B14F-4D97-AF65-F5344CB8AC3E}">
        <p14:creationId xmlns:p14="http://schemas.microsoft.com/office/powerpoint/2010/main" val="3217210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82901F-345C-4F9B-BA86-A11EC443B35E}"/>
              </a:ext>
            </a:extLst>
          </p:cNvPr>
          <p:cNvSpPr>
            <a:spLocks noGrp="1"/>
          </p:cNvSpPr>
          <p:nvPr>
            <p:ph type="body" sz="quarter" idx="10" hasCustomPrompt="1"/>
          </p:nvPr>
        </p:nvSpPr>
        <p:spPr>
          <a:xfrm>
            <a:off x="447675" y="266700"/>
            <a:ext cx="4848225" cy="781050"/>
          </a:xfrm>
          <a:prstGeom prst="rect">
            <a:avLst/>
          </a:prstGeom>
        </p:spPr>
        <p:txBody>
          <a:bodyPr lIns="0" rIns="0"/>
          <a:lstStyle>
            <a:lvl1pPr marL="0" indent="0">
              <a:buNone/>
              <a:defRPr sz="2400"/>
            </a:lvl1pPr>
          </a:lstStyle>
          <a:p>
            <a:pPr lvl="0"/>
            <a:r>
              <a:rPr lang="en-US"/>
              <a:t>Click to edit headline</a:t>
            </a:r>
          </a:p>
        </p:txBody>
      </p:sp>
      <p:sp>
        <p:nvSpPr>
          <p:cNvPr id="11" name="Text Placeholder 7">
            <a:extLst>
              <a:ext uri="{FF2B5EF4-FFF2-40B4-BE49-F238E27FC236}">
                <a16:creationId xmlns:a16="http://schemas.microsoft.com/office/drawing/2014/main" id="{F84EC765-23A3-4DE8-A8CC-01F558251228}"/>
              </a:ext>
            </a:extLst>
          </p:cNvPr>
          <p:cNvSpPr>
            <a:spLocks noGrp="1"/>
          </p:cNvSpPr>
          <p:nvPr>
            <p:ph type="body" sz="quarter" idx="11" hasCustomPrompt="1"/>
          </p:nvPr>
        </p:nvSpPr>
        <p:spPr>
          <a:xfrm>
            <a:off x="447675" y="1228725"/>
            <a:ext cx="4848225" cy="400050"/>
          </a:xfrm>
          <a:prstGeom prst="rect">
            <a:avLst/>
          </a:prstGeom>
        </p:spPr>
        <p:txBody>
          <a:bodyPr lIns="0" rIns="0"/>
          <a:lstStyle>
            <a:lvl1pPr marL="0" indent="0">
              <a:buNone/>
              <a:defRPr sz="1800"/>
            </a:lvl1pPr>
          </a:lstStyle>
          <a:p>
            <a:pPr lvl="0"/>
            <a:r>
              <a:rPr lang="en-US"/>
              <a:t>Click to edit secondary headline</a:t>
            </a:r>
          </a:p>
        </p:txBody>
      </p:sp>
      <p:sp>
        <p:nvSpPr>
          <p:cNvPr id="3" name="Picture Placeholder 2">
            <a:extLst>
              <a:ext uri="{FF2B5EF4-FFF2-40B4-BE49-F238E27FC236}">
                <a16:creationId xmlns:a16="http://schemas.microsoft.com/office/drawing/2014/main" id="{0BEC18A0-05D5-4073-B940-CEF60DA65016}"/>
              </a:ext>
            </a:extLst>
          </p:cNvPr>
          <p:cNvSpPr>
            <a:spLocks noGrp="1"/>
          </p:cNvSpPr>
          <p:nvPr>
            <p:ph type="pic" sz="quarter" idx="13" hasCustomPrompt="1"/>
          </p:nvPr>
        </p:nvSpPr>
        <p:spPr>
          <a:xfrm>
            <a:off x="5486400" y="266700"/>
            <a:ext cx="3657600" cy="4286250"/>
          </a:xfrm>
          <a:prstGeom prst="rect">
            <a:avLst/>
          </a:prstGeom>
        </p:spPr>
        <p:txBody>
          <a:bodyPr/>
          <a:lstStyle>
            <a:lvl1pPr marL="0" indent="0">
              <a:buNone/>
              <a:defRPr sz="1500">
                <a:solidFill>
                  <a:schemeClr val="accent2"/>
                </a:solidFill>
              </a:defRPr>
            </a:lvl1pPr>
          </a:lstStyle>
          <a:p>
            <a:r>
              <a:rPr lang="en-US"/>
              <a:t>Insert picture here</a:t>
            </a:r>
          </a:p>
        </p:txBody>
      </p:sp>
      <p:sp>
        <p:nvSpPr>
          <p:cNvPr id="6" name="Text Placeholder 2">
            <a:extLst>
              <a:ext uri="{FF2B5EF4-FFF2-40B4-BE49-F238E27FC236}">
                <a16:creationId xmlns:a16="http://schemas.microsoft.com/office/drawing/2014/main" id="{960F9144-E99A-4DFD-A837-3DD6748510AB}"/>
              </a:ext>
            </a:extLst>
          </p:cNvPr>
          <p:cNvSpPr>
            <a:spLocks noGrp="1"/>
          </p:cNvSpPr>
          <p:nvPr>
            <p:ph type="body" sz="quarter" idx="12"/>
          </p:nvPr>
        </p:nvSpPr>
        <p:spPr>
          <a:xfrm>
            <a:off x="447675" y="1676130"/>
            <a:ext cx="4848225" cy="2876820"/>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9546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two column">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14B9C63-9E83-4770-9746-C207360F44AD}"/>
              </a:ext>
            </a:extLst>
          </p:cNvPr>
          <p:cNvSpPr>
            <a:spLocks noGrp="1"/>
          </p:cNvSpPr>
          <p:nvPr>
            <p:ph type="body" sz="quarter" idx="15"/>
          </p:nvPr>
        </p:nvSpPr>
        <p:spPr>
          <a:xfrm>
            <a:off x="447675" y="1362075"/>
            <a:ext cx="4050000" cy="3200670"/>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F84EC765-23A3-4DE8-A8CC-01F558251228}"/>
              </a:ext>
            </a:extLst>
          </p:cNvPr>
          <p:cNvSpPr>
            <a:spLocks noGrp="1"/>
          </p:cNvSpPr>
          <p:nvPr>
            <p:ph type="body" sz="quarter" idx="11" hasCustomPrompt="1"/>
          </p:nvPr>
        </p:nvSpPr>
        <p:spPr>
          <a:xfrm>
            <a:off x="447675" y="957263"/>
            <a:ext cx="4050000" cy="400050"/>
          </a:xfrm>
          <a:prstGeom prst="rect">
            <a:avLst/>
          </a:prstGeom>
        </p:spPr>
        <p:txBody>
          <a:bodyPr lIns="0" rIns="0"/>
          <a:lstStyle>
            <a:lvl1pPr marL="0" indent="0">
              <a:buNone/>
              <a:defRPr sz="1800"/>
            </a:lvl1pPr>
          </a:lstStyle>
          <a:p>
            <a:pPr lvl="0"/>
            <a:r>
              <a:rPr lang="en-US"/>
              <a:t>Click to edit secondary headline</a:t>
            </a:r>
          </a:p>
        </p:txBody>
      </p:sp>
      <p:sp>
        <p:nvSpPr>
          <p:cNvPr id="7" name="Text Placeholder 7">
            <a:extLst>
              <a:ext uri="{FF2B5EF4-FFF2-40B4-BE49-F238E27FC236}">
                <a16:creationId xmlns:a16="http://schemas.microsoft.com/office/drawing/2014/main" id="{6D853A44-729A-49DE-B89B-EEB316CFD3B1}"/>
              </a:ext>
            </a:extLst>
          </p:cNvPr>
          <p:cNvSpPr>
            <a:spLocks noGrp="1"/>
          </p:cNvSpPr>
          <p:nvPr>
            <p:ph type="body" sz="quarter" idx="13" hasCustomPrompt="1"/>
          </p:nvPr>
        </p:nvSpPr>
        <p:spPr>
          <a:xfrm>
            <a:off x="4836825" y="957263"/>
            <a:ext cx="4050000" cy="400050"/>
          </a:xfrm>
          <a:prstGeom prst="rect">
            <a:avLst/>
          </a:prstGeom>
        </p:spPr>
        <p:txBody>
          <a:bodyPr lIns="0" rIns="0"/>
          <a:lstStyle>
            <a:lvl1pPr marL="0" indent="0">
              <a:buNone/>
              <a:defRPr sz="1800"/>
            </a:lvl1pPr>
          </a:lstStyle>
          <a:p>
            <a:pPr lvl="0"/>
            <a:r>
              <a:rPr lang="en-US"/>
              <a:t>Click to edit secondary headline</a:t>
            </a:r>
          </a:p>
        </p:txBody>
      </p:sp>
      <p:sp>
        <p:nvSpPr>
          <p:cNvPr id="10" name="Text Placeholder 7">
            <a:extLst>
              <a:ext uri="{FF2B5EF4-FFF2-40B4-BE49-F238E27FC236}">
                <a16:creationId xmlns:a16="http://schemas.microsoft.com/office/drawing/2014/main" id="{7C0858F7-E85A-4AB5-98FC-9087046FFB1B}"/>
              </a:ext>
            </a:extLst>
          </p:cNvPr>
          <p:cNvSpPr>
            <a:spLocks noGrp="1"/>
          </p:cNvSpPr>
          <p:nvPr>
            <p:ph type="body" sz="quarter" idx="10" hasCustomPrompt="1"/>
          </p:nvPr>
        </p:nvSpPr>
        <p:spPr>
          <a:xfrm>
            <a:off x="447675" y="266700"/>
            <a:ext cx="8448675" cy="400050"/>
          </a:xfrm>
          <a:prstGeom prst="rect">
            <a:avLst/>
          </a:prstGeom>
        </p:spPr>
        <p:txBody>
          <a:bodyPr lIns="0" rIns="0"/>
          <a:lstStyle>
            <a:lvl1pPr marL="0" indent="0">
              <a:buNone/>
              <a:defRPr sz="2400"/>
            </a:lvl1pPr>
          </a:lstStyle>
          <a:p>
            <a:pPr lvl="0"/>
            <a:r>
              <a:rPr lang="en-US"/>
              <a:t>Click to edit headline</a:t>
            </a:r>
          </a:p>
        </p:txBody>
      </p:sp>
      <p:sp>
        <p:nvSpPr>
          <p:cNvPr id="12" name="Text Placeholder 2">
            <a:extLst>
              <a:ext uri="{FF2B5EF4-FFF2-40B4-BE49-F238E27FC236}">
                <a16:creationId xmlns:a16="http://schemas.microsoft.com/office/drawing/2014/main" id="{8B5E8138-F597-4135-8B04-F8C1EC2DC40D}"/>
              </a:ext>
            </a:extLst>
          </p:cNvPr>
          <p:cNvSpPr>
            <a:spLocks noGrp="1"/>
          </p:cNvSpPr>
          <p:nvPr>
            <p:ph type="body" sz="quarter" idx="16"/>
          </p:nvPr>
        </p:nvSpPr>
        <p:spPr>
          <a:xfrm>
            <a:off x="4836825" y="1362075"/>
            <a:ext cx="4050000" cy="3200670"/>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352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2 colum + 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82901F-345C-4F9B-BA86-A11EC443B35E}"/>
              </a:ext>
            </a:extLst>
          </p:cNvPr>
          <p:cNvSpPr>
            <a:spLocks noGrp="1"/>
          </p:cNvSpPr>
          <p:nvPr>
            <p:ph type="body" sz="quarter" idx="10" hasCustomPrompt="1"/>
          </p:nvPr>
        </p:nvSpPr>
        <p:spPr>
          <a:xfrm>
            <a:off x="447675" y="266700"/>
            <a:ext cx="8448675" cy="400050"/>
          </a:xfrm>
          <a:prstGeom prst="rect">
            <a:avLst/>
          </a:prstGeom>
        </p:spPr>
        <p:txBody>
          <a:bodyPr lIns="0" rIns="0"/>
          <a:lstStyle>
            <a:lvl1pPr marL="0" indent="0">
              <a:buNone/>
              <a:defRPr sz="2400"/>
            </a:lvl1pPr>
          </a:lstStyle>
          <a:p>
            <a:pPr lvl="0"/>
            <a:r>
              <a:rPr lang="en-US"/>
              <a:t>Click to edit headline</a:t>
            </a:r>
          </a:p>
        </p:txBody>
      </p:sp>
      <p:sp>
        <p:nvSpPr>
          <p:cNvPr id="11" name="Text Placeholder 7">
            <a:extLst>
              <a:ext uri="{FF2B5EF4-FFF2-40B4-BE49-F238E27FC236}">
                <a16:creationId xmlns:a16="http://schemas.microsoft.com/office/drawing/2014/main" id="{F84EC765-23A3-4DE8-A8CC-01F558251228}"/>
              </a:ext>
            </a:extLst>
          </p:cNvPr>
          <p:cNvSpPr>
            <a:spLocks noGrp="1"/>
          </p:cNvSpPr>
          <p:nvPr>
            <p:ph type="body" sz="quarter" idx="11" hasCustomPrompt="1"/>
          </p:nvPr>
        </p:nvSpPr>
        <p:spPr>
          <a:xfrm>
            <a:off x="447675" y="3619500"/>
            <a:ext cx="4050000" cy="400050"/>
          </a:xfrm>
          <a:prstGeom prst="rect">
            <a:avLst/>
          </a:prstGeom>
        </p:spPr>
        <p:txBody>
          <a:bodyPr lIns="0" rIns="0"/>
          <a:lstStyle>
            <a:lvl1pPr marL="0" indent="0">
              <a:buNone/>
              <a:defRPr sz="1800"/>
            </a:lvl1pPr>
          </a:lstStyle>
          <a:p>
            <a:pPr lvl="0"/>
            <a:r>
              <a:rPr lang="en-US"/>
              <a:t>Click to edit secondary headline</a:t>
            </a:r>
          </a:p>
        </p:txBody>
      </p:sp>
      <p:sp>
        <p:nvSpPr>
          <p:cNvPr id="7" name="Text Placeholder 7">
            <a:extLst>
              <a:ext uri="{FF2B5EF4-FFF2-40B4-BE49-F238E27FC236}">
                <a16:creationId xmlns:a16="http://schemas.microsoft.com/office/drawing/2014/main" id="{6D853A44-729A-49DE-B89B-EEB316CFD3B1}"/>
              </a:ext>
            </a:extLst>
          </p:cNvPr>
          <p:cNvSpPr>
            <a:spLocks noGrp="1"/>
          </p:cNvSpPr>
          <p:nvPr>
            <p:ph type="body" sz="quarter" idx="13" hasCustomPrompt="1"/>
          </p:nvPr>
        </p:nvSpPr>
        <p:spPr>
          <a:xfrm>
            <a:off x="4836825" y="3619500"/>
            <a:ext cx="4050000" cy="400050"/>
          </a:xfrm>
          <a:prstGeom prst="rect">
            <a:avLst/>
          </a:prstGeom>
        </p:spPr>
        <p:txBody>
          <a:bodyPr lIns="0" rIns="0"/>
          <a:lstStyle>
            <a:lvl1pPr marL="0" indent="0">
              <a:buNone/>
              <a:defRPr sz="1800"/>
            </a:lvl1pPr>
          </a:lstStyle>
          <a:p>
            <a:pPr lvl="0"/>
            <a:r>
              <a:rPr lang="en-US"/>
              <a:t>Click to edit secondary headline</a:t>
            </a:r>
          </a:p>
        </p:txBody>
      </p:sp>
      <p:sp>
        <p:nvSpPr>
          <p:cNvPr id="10" name="Picture Placeholder 2">
            <a:extLst>
              <a:ext uri="{FF2B5EF4-FFF2-40B4-BE49-F238E27FC236}">
                <a16:creationId xmlns:a16="http://schemas.microsoft.com/office/drawing/2014/main" id="{3700DE6F-1B88-4490-BEC9-97235202725A}"/>
              </a:ext>
            </a:extLst>
          </p:cNvPr>
          <p:cNvSpPr>
            <a:spLocks noGrp="1"/>
          </p:cNvSpPr>
          <p:nvPr>
            <p:ph type="pic" sz="quarter" idx="15" hasCustomPrompt="1"/>
          </p:nvPr>
        </p:nvSpPr>
        <p:spPr>
          <a:xfrm>
            <a:off x="447675" y="957262"/>
            <a:ext cx="4050000" cy="2557463"/>
          </a:xfrm>
          <a:prstGeom prst="rect">
            <a:avLst/>
          </a:prstGeom>
        </p:spPr>
        <p:txBody>
          <a:bodyPr lIns="0" rIns="0"/>
          <a:lstStyle>
            <a:lvl1pPr marL="0" indent="0">
              <a:buNone/>
              <a:defRPr sz="1500">
                <a:solidFill>
                  <a:schemeClr val="accent2"/>
                </a:solidFill>
              </a:defRPr>
            </a:lvl1pPr>
          </a:lstStyle>
          <a:p>
            <a:r>
              <a:rPr lang="en-US"/>
              <a:t>Insert picture here</a:t>
            </a:r>
          </a:p>
        </p:txBody>
      </p:sp>
      <p:sp>
        <p:nvSpPr>
          <p:cNvPr id="12" name="Picture Placeholder 2">
            <a:extLst>
              <a:ext uri="{FF2B5EF4-FFF2-40B4-BE49-F238E27FC236}">
                <a16:creationId xmlns:a16="http://schemas.microsoft.com/office/drawing/2014/main" id="{AE86B62D-35DF-461E-9B4D-E2D56E37D2DB}"/>
              </a:ext>
            </a:extLst>
          </p:cNvPr>
          <p:cNvSpPr>
            <a:spLocks noGrp="1"/>
          </p:cNvSpPr>
          <p:nvPr>
            <p:ph type="pic" sz="quarter" idx="16" hasCustomPrompt="1"/>
          </p:nvPr>
        </p:nvSpPr>
        <p:spPr>
          <a:xfrm>
            <a:off x="4836825" y="957262"/>
            <a:ext cx="4050000" cy="2557463"/>
          </a:xfrm>
          <a:prstGeom prst="rect">
            <a:avLst/>
          </a:prstGeom>
        </p:spPr>
        <p:txBody>
          <a:bodyPr lIns="0" rIns="0"/>
          <a:lstStyle>
            <a:lvl1pPr marL="0" indent="0">
              <a:buNone/>
              <a:defRPr sz="1500">
                <a:solidFill>
                  <a:schemeClr val="accent2"/>
                </a:solidFill>
              </a:defRPr>
            </a:lvl1pPr>
          </a:lstStyle>
          <a:p>
            <a:r>
              <a:rPr lang="en-US"/>
              <a:t>Insert picture here</a:t>
            </a:r>
          </a:p>
        </p:txBody>
      </p:sp>
      <p:sp>
        <p:nvSpPr>
          <p:cNvPr id="13" name="Text Placeholder 2">
            <a:extLst>
              <a:ext uri="{FF2B5EF4-FFF2-40B4-BE49-F238E27FC236}">
                <a16:creationId xmlns:a16="http://schemas.microsoft.com/office/drawing/2014/main" id="{6F701D54-A234-46D9-A7AC-1C8A748A1A70}"/>
              </a:ext>
            </a:extLst>
          </p:cNvPr>
          <p:cNvSpPr>
            <a:spLocks noGrp="1"/>
          </p:cNvSpPr>
          <p:nvPr>
            <p:ph type="body" sz="quarter" idx="17"/>
          </p:nvPr>
        </p:nvSpPr>
        <p:spPr>
          <a:xfrm>
            <a:off x="447675" y="4019550"/>
            <a:ext cx="4050000" cy="543195"/>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p:txBody>
      </p:sp>
      <p:sp>
        <p:nvSpPr>
          <p:cNvPr id="15" name="Text Placeholder 2">
            <a:extLst>
              <a:ext uri="{FF2B5EF4-FFF2-40B4-BE49-F238E27FC236}">
                <a16:creationId xmlns:a16="http://schemas.microsoft.com/office/drawing/2014/main" id="{533DED5A-A900-49F6-A0C9-E0E594FC733C}"/>
              </a:ext>
            </a:extLst>
          </p:cNvPr>
          <p:cNvSpPr>
            <a:spLocks noGrp="1"/>
          </p:cNvSpPr>
          <p:nvPr>
            <p:ph type="body" sz="quarter" idx="18"/>
          </p:nvPr>
        </p:nvSpPr>
        <p:spPr>
          <a:xfrm>
            <a:off x="4836825" y="4019550"/>
            <a:ext cx="4050000" cy="543195"/>
          </a:xfrm>
          <a:prstGeom prst="rect">
            <a:avLst/>
          </a:prstGeom>
        </p:spPr>
        <p:txBody>
          <a:bodyPr lIns="0" tIns="46800" rIns="0" bIns="46800"/>
          <a:lstStyle>
            <a:lvl1pPr marL="0" indent="0">
              <a:buNone/>
              <a:defRPr sz="1350">
                <a:solidFill>
                  <a:srgbClr val="000000"/>
                </a:solidFill>
              </a:defRPr>
            </a:lvl1pPr>
            <a:lvl2pPr marL="342900" indent="0">
              <a:buNone/>
              <a:defRPr sz="1200">
                <a:solidFill>
                  <a:srgbClr val="000000"/>
                </a:solidFill>
              </a:defRPr>
            </a:lvl2pPr>
            <a:lvl3pPr marL="685800" indent="0">
              <a:buNone/>
              <a:defRPr sz="1050">
                <a:solidFill>
                  <a:srgbClr val="000000"/>
                </a:solidFill>
              </a:defRPr>
            </a:lvl3pPr>
            <a:lvl4pPr marL="1028700" indent="0">
              <a:buNone/>
              <a:defRPr sz="900">
                <a:solidFill>
                  <a:srgbClr val="000000"/>
                </a:solidFill>
              </a:defRPr>
            </a:lvl4pPr>
            <a:lvl5pPr marL="1371600" indent="0">
              <a:buNone/>
              <a:defRPr sz="900">
                <a:solidFill>
                  <a:srgbClr val="000000"/>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18802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3A791D-C402-46E8-B91D-0EF148C80BCB}"/>
              </a:ext>
            </a:extLst>
          </p:cNvPr>
          <p:cNvSpPr>
            <a:spLocks noGrp="1"/>
          </p:cNvSpPr>
          <p:nvPr>
            <p:ph type="pic" sz="quarter" idx="11" hasCustomPrompt="1"/>
          </p:nvPr>
        </p:nvSpPr>
        <p:spPr>
          <a:xfrm>
            <a:off x="0" y="957262"/>
            <a:ext cx="9144000" cy="3576638"/>
          </a:xfrm>
          <a:prstGeom prst="rect">
            <a:avLst/>
          </a:prstGeom>
        </p:spPr>
        <p:txBody>
          <a:bodyPr/>
          <a:lstStyle>
            <a:lvl1pPr marL="0" indent="0">
              <a:buNone/>
              <a:defRPr sz="1500">
                <a:solidFill>
                  <a:schemeClr val="accent2"/>
                </a:solidFill>
              </a:defRPr>
            </a:lvl1pPr>
          </a:lstStyle>
          <a:p>
            <a:r>
              <a:rPr lang="en-US"/>
              <a:t>Click to insert image</a:t>
            </a:r>
          </a:p>
        </p:txBody>
      </p:sp>
      <p:sp>
        <p:nvSpPr>
          <p:cNvPr id="12" name="Text Placeholder 7">
            <a:extLst>
              <a:ext uri="{FF2B5EF4-FFF2-40B4-BE49-F238E27FC236}">
                <a16:creationId xmlns:a16="http://schemas.microsoft.com/office/drawing/2014/main" id="{7AC28DBE-45F3-4B39-8C8D-11081B971CAA}"/>
              </a:ext>
            </a:extLst>
          </p:cNvPr>
          <p:cNvSpPr>
            <a:spLocks noGrp="1"/>
          </p:cNvSpPr>
          <p:nvPr>
            <p:ph type="body" sz="quarter" idx="10" hasCustomPrompt="1"/>
          </p:nvPr>
        </p:nvSpPr>
        <p:spPr>
          <a:xfrm>
            <a:off x="447675" y="266700"/>
            <a:ext cx="8448675" cy="400050"/>
          </a:xfrm>
          <a:prstGeom prst="rect">
            <a:avLst/>
          </a:prstGeom>
        </p:spPr>
        <p:txBody>
          <a:bodyPr lIns="0"/>
          <a:lstStyle>
            <a:lvl1pPr marL="0" indent="0">
              <a:buNone/>
              <a:defRPr sz="2400"/>
            </a:lvl1pPr>
          </a:lstStyle>
          <a:p>
            <a:pPr lvl="0"/>
            <a:r>
              <a:rPr lang="en-US"/>
              <a:t>Click to edit headline</a:t>
            </a:r>
          </a:p>
        </p:txBody>
      </p:sp>
    </p:spTree>
    <p:extLst>
      <p:ext uri="{BB962C8B-B14F-4D97-AF65-F5344CB8AC3E}">
        <p14:creationId xmlns:p14="http://schemas.microsoft.com/office/powerpoint/2010/main" val="2388268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314362434"/>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34327995"/>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3305175"/>
            <a:ext cx="7772400" cy="1021556"/>
          </a:xfrm>
        </p:spPr>
        <p:txBody>
          <a:bodyPr anchor="t"/>
          <a:lstStyle>
            <a:lvl1pPr algn="l">
              <a:defRPr sz="1500" b="1" cap="all"/>
            </a:lvl1pPr>
          </a:lstStyle>
          <a:p>
            <a:r>
              <a:rPr lang="en-GB"/>
              <a:t>Click to edit Master title style</a:t>
            </a:r>
            <a:endParaRPr lang="en-US"/>
          </a:p>
        </p:txBody>
      </p:sp>
      <p:sp>
        <p:nvSpPr>
          <p:cNvPr id="3" name="Text Placeholder 2"/>
          <p:cNvSpPr>
            <a:spLocks noGrp="1"/>
          </p:cNvSpPr>
          <p:nvPr>
            <p:ph type="body" idx="1"/>
          </p:nvPr>
        </p:nvSpPr>
        <p:spPr>
          <a:xfrm>
            <a:off x="722114" y="2180034"/>
            <a:ext cx="7772400" cy="1125141"/>
          </a:xfrm>
        </p:spPr>
        <p:txBody>
          <a:bodyPr anchor="b"/>
          <a:lstStyle>
            <a:lvl1pPr marL="0" indent="0">
              <a:buNone/>
              <a:defRPr sz="800"/>
            </a:lvl1pPr>
            <a:lvl2pPr marL="171450" indent="0">
              <a:buNone/>
              <a:defRPr sz="700"/>
            </a:lvl2pPr>
            <a:lvl3pPr marL="342900" indent="0">
              <a:buNone/>
              <a:defRPr sz="600"/>
            </a:lvl3pPr>
            <a:lvl4pPr marL="514350" indent="0">
              <a:buNone/>
              <a:defRPr sz="500"/>
            </a:lvl4pPr>
            <a:lvl5pPr marL="685800" indent="0">
              <a:buNone/>
              <a:defRPr sz="500"/>
            </a:lvl5pPr>
            <a:lvl6pPr marL="857250" indent="0">
              <a:buNone/>
              <a:defRPr sz="500"/>
            </a:lvl6pPr>
            <a:lvl7pPr marL="1028700" indent="0">
              <a:buNone/>
              <a:defRPr sz="500"/>
            </a:lvl7pPr>
            <a:lvl8pPr marL="1200150" indent="0">
              <a:buNone/>
              <a:defRPr sz="500"/>
            </a:lvl8pPr>
            <a:lvl9pPr marL="1371600" indent="0">
              <a:buNone/>
              <a:defRPr sz="500"/>
            </a:lvl9pPr>
          </a:lstStyle>
          <a:p>
            <a:pPr lvl="0"/>
            <a:r>
              <a:rPr lang="en-GB"/>
              <a:t>Click to edit Master text styles</a:t>
            </a:r>
          </a:p>
        </p:txBody>
      </p:sp>
    </p:spTree>
    <p:extLst>
      <p:ext uri="{BB962C8B-B14F-4D97-AF65-F5344CB8AC3E}">
        <p14:creationId xmlns:p14="http://schemas.microsoft.com/office/powerpoint/2010/main" val="233427489"/>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52462" y="2647950"/>
            <a:ext cx="3890963" cy="595313"/>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00575" y="2647950"/>
            <a:ext cx="3890963" cy="595313"/>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99693105"/>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386" cy="479822"/>
          </a:xfrm>
        </p:spPr>
        <p:txBody>
          <a:bodyPr anchor="b"/>
          <a:lstStyle>
            <a:lvl1pPr marL="0" indent="0">
              <a:buNone/>
              <a:defRPr sz="900" b="1"/>
            </a:lvl1pPr>
            <a:lvl2pPr marL="171450" indent="0">
              <a:buNone/>
              <a:defRPr sz="800" b="1"/>
            </a:lvl2pPr>
            <a:lvl3pPr marL="342900" indent="0">
              <a:buNone/>
              <a:defRPr sz="700"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GB"/>
              <a:t>Click to edit Master text styles</a:t>
            </a:r>
          </a:p>
        </p:txBody>
      </p:sp>
      <p:sp>
        <p:nvSpPr>
          <p:cNvPr id="4" name="Content Placeholder 3"/>
          <p:cNvSpPr>
            <a:spLocks noGrp="1"/>
          </p:cNvSpPr>
          <p:nvPr>
            <p:ph sz="half" idx="2"/>
          </p:nvPr>
        </p:nvSpPr>
        <p:spPr>
          <a:xfrm>
            <a:off x="457200" y="1631156"/>
            <a:ext cx="4040386" cy="2963466"/>
          </a:xfrm>
        </p:spPr>
        <p:txBody>
          <a:bodyPr/>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224" y="1151335"/>
            <a:ext cx="4041576" cy="479822"/>
          </a:xfrm>
        </p:spPr>
        <p:txBody>
          <a:bodyPr anchor="b"/>
          <a:lstStyle>
            <a:lvl1pPr marL="0" indent="0">
              <a:buNone/>
              <a:defRPr sz="900" b="1"/>
            </a:lvl1pPr>
            <a:lvl2pPr marL="171450" indent="0">
              <a:buNone/>
              <a:defRPr sz="800" b="1"/>
            </a:lvl2pPr>
            <a:lvl3pPr marL="342900" indent="0">
              <a:buNone/>
              <a:defRPr sz="700"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GB"/>
              <a:t>Click to edit Master text styles</a:t>
            </a:r>
          </a:p>
        </p:txBody>
      </p:sp>
      <p:sp>
        <p:nvSpPr>
          <p:cNvPr id="6" name="Content Placeholder 5"/>
          <p:cNvSpPr>
            <a:spLocks noGrp="1"/>
          </p:cNvSpPr>
          <p:nvPr>
            <p:ph sz="quarter" idx="4"/>
          </p:nvPr>
        </p:nvSpPr>
        <p:spPr>
          <a:xfrm>
            <a:off x="4645224" y="1631156"/>
            <a:ext cx="4041576" cy="2963466"/>
          </a:xfrm>
        </p:spPr>
        <p:txBody>
          <a:bodyPr/>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40156593"/>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33392317"/>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ICS Title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32466" y="1669375"/>
            <a:ext cx="3589332" cy="1102519"/>
          </a:xfrm>
        </p:spPr>
        <p:txBody>
          <a:bodyPr lIns="0" tIns="0" rIns="0" bIns="0" anchor="t">
            <a:noAutofit/>
          </a:bodyPr>
          <a:lstStyle>
            <a:lvl1pPr algn="l">
              <a:lnSpc>
                <a:spcPct val="100000"/>
              </a:lnSpc>
              <a:defRPr sz="3000" b="0" i="0">
                <a:solidFill>
                  <a:srgbClr val="FFFFFF"/>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4832466" y="2884835"/>
            <a:ext cx="2394368" cy="1314450"/>
          </a:xfrm>
        </p:spPr>
        <p:txBody>
          <a:bodyPr lIns="0" tIns="0" rIns="0" bIns="0">
            <a:noAutofit/>
          </a:bodyPr>
          <a:lstStyle>
            <a:lvl1pPr marL="0" indent="0" algn="l">
              <a:lnSpc>
                <a:spcPct val="100000"/>
              </a:lnSpc>
              <a:buNone/>
              <a:defRPr sz="1400" baseline="0">
                <a:solidFill>
                  <a:srgbClr val="FFFFFF"/>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pic>
        <p:nvPicPr>
          <p:cNvPr id="8" name="Picture 7" descr="RICS Logo+-Æ-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4332" y="380836"/>
            <a:ext cx="1360324" cy="471599"/>
          </a:xfrm>
          <a:prstGeom prst="rect">
            <a:avLst/>
          </a:prstGeom>
        </p:spPr>
      </p:pic>
      <p:pic>
        <p:nvPicPr>
          <p:cNvPr id="4" name="Picture 3">
            <a:extLst>
              <a:ext uri="{FF2B5EF4-FFF2-40B4-BE49-F238E27FC236}">
                <a16:creationId xmlns:a16="http://schemas.microsoft.com/office/drawing/2014/main" id="{9C1BE359-7DE3-62C4-907F-7E977D464BE2}"/>
              </a:ext>
            </a:extLst>
          </p:cNvPr>
          <p:cNvPicPr>
            <a:picLocks noChangeAspect="1"/>
          </p:cNvPicPr>
          <p:nvPr userDrawn="1"/>
        </p:nvPicPr>
        <p:blipFill rotWithShape="1">
          <a:blip r:embed="rId3"/>
          <a:srcRect l="21875" t="10177" r="21875" b="10177"/>
          <a:stretch/>
        </p:blipFill>
        <p:spPr>
          <a:xfrm>
            <a:off x="0" y="415634"/>
            <a:ext cx="4311536" cy="4311536"/>
          </a:xfrm>
          <a:prstGeom prst="rect">
            <a:avLst/>
          </a:prstGeom>
        </p:spPr>
      </p:pic>
    </p:spTree>
    <p:extLst>
      <p:ext uri="{BB962C8B-B14F-4D97-AF65-F5344CB8AC3E}">
        <p14:creationId xmlns:p14="http://schemas.microsoft.com/office/powerpoint/2010/main" val="44324615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472637"/>
      </p:ext>
    </p:extLst>
  </p:cSld>
  <p:clrMapOvr>
    <a:masterClrMapping/>
  </p:clrMapOvr>
  <p:transition spd="med">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114" cy="871538"/>
          </a:xfrm>
        </p:spPr>
        <p:txBody>
          <a:bodyPr/>
          <a:lstStyle>
            <a:lvl1pPr algn="l">
              <a:defRPr sz="800" b="1"/>
            </a:lvl1pPr>
          </a:lstStyle>
          <a:p>
            <a:r>
              <a:rPr lang="en-GB"/>
              <a:t>Click to edit Master title style</a:t>
            </a:r>
            <a:endParaRPr lang="en-US"/>
          </a:p>
        </p:txBody>
      </p:sp>
      <p:sp>
        <p:nvSpPr>
          <p:cNvPr id="3" name="Content Placeholder 2"/>
          <p:cNvSpPr>
            <a:spLocks noGrp="1"/>
          </p:cNvSpPr>
          <p:nvPr>
            <p:ph idx="1"/>
          </p:nvPr>
        </p:nvSpPr>
        <p:spPr>
          <a:xfrm>
            <a:off x="3574852" y="204788"/>
            <a:ext cx="5111948" cy="4389834"/>
          </a:xfrm>
        </p:spPr>
        <p:txBody>
          <a:bodyPr/>
          <a:lstStyle>
            <a:lvl1pPr>
              <a:defRPr sz="12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076325"/>
            <a:ext cx="3008114" cy="3518297"/>
          </a:xfrm>
        </p:spPr>
        <p:txBody>
          <a:bodyPr/>
          <a:lstStyle>
            <a:lvl1pPr marL="0" indent="0">
              <a:buNone/>
              <a:defRPr sz="500"/>
            </a:lvl1pPr>
            <a:lvl2pPr marL="171450" indent="0">
              <a:buNone/>
              <a:defRPr sz="500"/>
            </a:lvl2pPr>
            <a:lvl3pPr marL="342900" indent="0">
              <a:buNone/>
              <a:defRPr sz="400"/>
            </a:lvl3pPr>
            <a:lvl4pPr marL="514350" indent="0">
              <a:buNone/>
              <a:defRPr sz="300"/>
            </a:lvl4pPr>
            <a:lvl5pPr marL="685800" indent="0">
              <a:buNone/>
              <a:defRPr sz="300"/>
            </a:lvl5pPr>
            <a:lvl6pPr marL="857250" indent="0">
              <a:buNone/>
              <a:defRPr sz="300"/>
            </a:lvl6pPr>
            <a:lvl7pPr marL="1028700" indent="0">
              <a:buNone/>
              <a:defRPr sz="300"/>
            </a:lvl7pPr>
            <a:lvl8pPr marL="1200150" indent="0">
              <a:buNone/>
              <a:defRPr sz="300"/>
            </a:lvl8pPr>
            <a:lvl9pPr marL="1371600" indent="0">
              <a:buNone/>
              <a:defRPr sz="300"/>
            </a:lvl9pPr>
          </a:lstStyle>
          <a:p>
            <a:pPr lvl="0"/>
            <a:r>
              <a:rPr lang="en-GB"/>
              <a:t>Click to edit Master text styles</a:t>
            </a:r>
          </a:p>
        </p:txBody>
      </p:sp>
    </p:spTree>
    <p:extLst>
      <p:ext uri="{BB962C8B-B14F-4D97-AF65-F5344CB8AC3E}">
        <p14:creationId xmlns:p14="http://schemas.microsoft.com/office/powerpoint/2010/main" val="2435593280"/>
      </p:ext>
    </p:extLst>
  </p:cSld>
  <p:clrMapOvr>
    <a:masterClrMapping/>
  </p:clrMapOvr>
  <p:transition spd="med">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3600450"/>
            <a:ext cx="5486400" cy="425053"/>
          </a:xfrm>
        </p:spPr>
        <p:txBody>
          <a:bodyPr/>
          <a:lstStyle>
            <a:lvl1pPr algn="l">
              <a:defRPr sz="800" b="1"/>
            </a:lvl1pPr>
          </a:lstStyle>
          <a:p>
            <a:r>
              <a:rPr lang="en-GB"/>
              <a:t>Click to edit Master title style</a:t>
            </a:r>
            <a:endParaRPr lang="en-US"/>
          </a:p>
        </p:txBody>
      </p:sp>
      <p:sp>
        <p:nvSpPr>
          <p:cNvPr id="3" name="Picture Placeholder 2"/>
          <p:cNvSpPr>
            <a:spLocks noGrp="1"/>
          </p:cNvSpPr>
          <p:nvPr>
            <p:ph type="pic" idx="1"/>
          </p:nvPr>
        </p:nvSpPr>
        <p:spPr>
          <a:xfrm>
            <a:off x="1792486" y="459581"/>
            <a:ext cx="5486400" cy="3086100"/>
          </a:xfrm>
        </p:spPr>
        <p:txBody>
          <a:bodyPr/>
          <a:lstStyle>
            <a:lvl1pPr marL="0" indent="0">
              <a:buNone/>
              <a:defRPr sz="1200"/>
            </a:lvl1pPr>
            <a:lvl2pPr marL="171450" indent="0">
              <a:buNone/>
              <a:defRPr sz="1100"/>
            </a:lvl2pPr>
            <a:lvl3pPr marL="342900" indent="0">
              <a:buNone/>
              <a:defRPr sz="900"/>
            </a:lvl3pPr>
            <a:lvl4pPr marL="514350" indent="0">
              <a:buNone/>
              <a:defRPr sz="800"/>
            </a:lvl4pPr>
            <a:lvl5pPr marL="685800" indent="0">
              <a:buNone/>
              <a:defRPr sz="800"/>
            </a:lvl5pPr>
            <a:lvl6pPr marL="857250" indent="0">
              <a:buNone/>
              <a:defRPr sz="800"/>
            </a:lvl6pPr>
            <a:lvl7pPr marL="1028700" indent="0">
              <a:buNone/>
              <a:defRPr sz="800"/>
            </a:lvl7pPr>
            <a:lvl8pPr marL="1200150" indent="0">
              <a:buNone/>
              <a:defRPr sz="800"/>
            </a:lvl8pPr>
            <a:lvl9pPr marL="1371600" indent="0">
              <a:buNone/>
              <a:defRPr sz="800"/>
            </a:lvl9pPr>
          </a:lstStyle>
          <a:p>
            <a:pPr lvl="0"/>
            <a:endParaRPr lang="en-US" noProof="0">
              <a:sym typeface="Helvetica Neue Light" charset="0"/>
            </a:endParaRPr>
          </a:p>
        </p:txBody>
      </p:sp>
      <p:sp>
        <p:nvSpPr>
          <p:cNvPr id="4" name="Text Placeholder 3"/>
          <p:cNvSpPr>
            <a:spLocks noGrp="1"/>
          </p:cNvSpPr>
          <p:nvPr>
            <p:ph type="body" sz="half" idx="2"/>
          </p:nvPr>
        </p:nvSpPr>
        <p:spPr>
          <a:xfrm>
            <a:off x="1792486" y="4025503"/>
            <a:ext cx="5486400" cy="603647"/>
          </a:xfrm>
        </p:spPr>
        <p:txBody>
          <a:bodyPr/>
          <a:lstStyle>
            <a:lvl1pPr marL="0" indent="0">
              <a:buNone/>
              <a:defRPr sz="500"/>
            </a:lvl1pPr>
            <a:lvl2pPr marL="171450" indent="0">
              <a:buNone/>
              <a:defRPr sz="500"/>
            </a:lvl2pPr>
            <a:lvl3pPr marL="342900" indent="0">
              <a:buNone/>
              <a:defRPr sz="400"/>
            </a:lvl3pPr>
            <a:lvl4pPr marL="514350" indent="0">
              <a:buNone/>
              <a:defRPr sz="300"/>
            </a:lvl4pPr>
            <a:lvl5pPr marL="685800" indent="0">
              <a:buNone/>
              <a:defRPr sz="300"/>
            </a:lvl5pPr>
            <a:lvl6pPr marL="857250" indent="0">
              <a:buNone/>
              <a:defRPr sz="300"/>
            </a:lvl6pPr>
            <a:lvl7pPr marL="1028700" indent="0">
              <a:buNone/>
              <a:defRPr sz="300"/>
            </a:lvl7pPr>
            <a:lvl8pPr marL="1200150" indent="0">
              <a:buNone/>
              <a:defRPr sz="300"/>
            </a:lvl8pPr>
            <a:lvl9pPr marL="1371600" indent="0">
              <a:buNone/>
              <a:defRPr sz="300"/>
            </a:lvl9pPr>
          </a:lstStyle>
          <a:p>
            <a:pPr lvl="0"/>
            <a:r>
              <a:rPr lang="en-GB"/>
              <a:t>Click to edit Master text styles</a:t>
            </a:r>
          </a:p>
        </p:txBody>
      </p:sp>
    </p:spTree>
    <p:extLst>
      <p:ext uri="{BB962C8B-B14F-4D97-AF65-F5344CB8AC3E}">
        <p14:creationId xmlns:p14="http://schemas.microsoft.com/office/powerpoint/2010/main" val="3795595793"/>
      </p:ext>
    </p:extLst>
  </p:cSld>
  <p:clrMapOvr>
    <a:masterClrMapping/>
  </p:clrMapOvr>
  <p:transition spd="med">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85008870"/>
      </p:ext>
    </p:extLst>
  </p:cSld>
  <p:clrMapOvr>
    <a:masterClrMapping/>
  </p:clrMapOvr>
  <p:transition spd="med">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1769" y="862013"/>
            <a:ext cx="1959769" cy="238125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52463" y="862013"/>
            <a:ext cx="5822156" cy="23812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45848264"/>
      </p:ext>
    </p:extLst>
  </p:cSld>
  <p:clrMapOvr>
    <a:masterClrMapping/>
  </p:clrMapOvr>
  <p:transition spd="med">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vert="horz" lIns="34290" tIns="17145" rIns="34290" bIns="17145"/>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vert="horz" lIns="34290" tIns="17145" rIns="34290" bIns="17145"/>
          <a:lstStyle>
            <a:lvl1pPr marL="0" indent="0" algn="ctr">
              <a:buNone/>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482855055"/>
      </p:ext>
    </p:extLst>
  </p:cSld>
  <p:clrMapOvr>
    <a:masterClrMapping/>
  </p:clrMapOvr>
  <p:transition spd="med">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lIns="34290" tIns="17145" rIns="34290" bIns="17145"/>
          <a:lstStyle/>
          <a:p>
            <a:r>
              <a:rPr lang="en-GB"/>
              <a:t>Click to edit Master title style</a:t>
            </a:r>
            <a:endParaRPr lang="en-US"/>
          </a:p>
        </p:txBody>
      </p:sp>
      <p:sp>
        <p:nvSpPr>
          <p:cNvPr id="3" name="Content Placeholder 2"/>
          <p:cNvSpPr>
            <a:spLocks noGrp="1"/>
          </p:cNvSpPr>
          <p:nvPr>
            <p:ph idx="1"/>
          </p:nvPr>
        </p:nvSpPr>
        <p:spPr>
          <a:xfrm>
            <a:off x="457200" y="1200150"/>
            <a:ext cx="8229600" cy="3394472"/>
          </a:xfrm>
          <a:prstGeom prst="rect">
            <a:avLst/>
          </a:prstGeom>
        </p:spPr>
        <p:txBody>
          <a:bodyPr vert="horz" lIns="34290" tIns="17145" rIns="34290" bIns="17145"/>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67872874"/>
      </p:ext>
    </p:extLst>
  </p:cSld>
  <p:clrMapOvr>
    <a:masterClrMapping/>
  </p:clrMapOvr>
  <p:transition spd="med">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3305175"/>
            <a:ext cx="7772400" cy="1021556"/>
          </a:xfrm>
          <a:prstGeom prst="rect">
            <a:avLst/>
          </a:prstGeom>
        </p:spPr>
        <p:txBody>
          <a:bodyPr vert="horz" lIns="34290" tIns="17145" rIns="34290" bIns="17145" anchor="t"/>
          <a:lstStyle>
            <a:lvl1pPr algn="l">
              <a:defRPr sz="1500" b="1" cap="all"/>
            </a:lvl1pPr>
          </a:lstStyle>
          <a:p>
            <a:r>
              <a:rPr lang="en-GB"/>
              <a:t>Click to edit Master title style</a:t>
            </a:r>
            <a:endParaRPr lang="en-US"/>
          </a:p>
        </p:txBody>
      </p:sp>
      <p:sp>
        <p:nvSpPr>
          <p:cNvPr id="3" name="Text Placeholder 2"/>
          <p:cNvSpPr>
            <a:spLocks noGrp="1"/>
          </p:cNvSpPr>
          <p:nvPr>
            <p:ph type="body" idx="1"/>
          </p:nvPr>
        </p:nvSpPr>
        <p:spPr>
          <a:xfrm>
            <a:off x="722114" y="2180034"/>
            <a:ext cx="7772400" cy="1125141"/>
          </a:xfrm>
          <a:prstGeom prst="rect">
            <a:avLst/>
          </a:prstGeom>
        </p:spPr>
        <p:txBody>
          <a:bodyPr vert="horz" lIns="34290" tIns="17145" rIns="34290" bIns="17145" anchor="b"/>
          <a:lstStyle>
            <a:lvl1pPr marL="0" indent="0">
              <a:buNone/>
              <a:defRPr sz="800"/>
            </a:lvl1pPr>
            <a:lvl2pPr marL="171450" indent="0">
              <a:buNone/>
              <a:defRPr sz="700"/>
            </a:lvl2pPr>
            <a:lvl3pPr marL="342900" indent="0">
              <a:buNone/>
              <a:defRPr sz="600"/>
            </a:lvl3pPr>
            <a:lvl4pPr marL="514350" indent="0">
              <a:buNone/>
              <a:defRPr sz="500"/>
            </a:lvl4pPr>
            <a:lvl5pPr marL="685800" indent="0">
              <a:buNone/>
              <a:defRPr sz="500"/>
            </a:lvl5pPr>
            <a:lvl6pPr marL="857250" indent="0">
              <a:buNone/>
              <a:defRPr sz="500"/>
            </a:lvl6pPr>
            <a:lvl7pPr marL="1028700" indent="0">
              <a:buNone/>
              <a:defRPr sz="500"/>
            </a:lvl7pPr>
            <a:lvl8pPr marL="1200150" indent="0">
              <a:buNone/>
              <a:defRPr sz="500"/>
            </a:lvl8pPr>
            <a:lvl9pPr marL="1371600" indent="0">
              <a:buNone/>
              <a:defRPr sz="500"/>
            </a:lvl9pPr>
          </a:lstStyle>
          <a:p>
            <a:pPr lvl="0"/>
            <a:r>
              <a:rPr lang="en-GB"/>
              <a:t>Click to edit Master text styles</a:t>
            </a:r>
          </a:p>
        </p:txBody>
      </p:sp>
    </p:spTree>
    <p:extLst>
      <p:ext uri="{BB962C8B-B14F-4D97-AF65-F5344CB8AC3E}">
        <p14:creationId xmlns:p14="http://schemas.microsoft.com/office/powerpoint/2010/main" val="55030310"/>
      </p:ext>
    </p:extLst>
  </p:cSld>
  <p:clrMapOvr>
    <a:masterClrMapping/>
  </p:clrMapOvr>
  <p:transition spd="med">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lIns="34290" tIns="17145" rIns="34290" bIns="17145"/>
          <a:lstStyle/>
          <a:p>
            <a:r>
              <a:rPr lang="en-GB"/>
              <a:t>Click to edit Master title style</a:t>
            </a:r>
            <a:endParaRPr lang="en-US"/>
          </a:p>
        </p:txBody>
      </p:sp>
      <p:sp>
        <p:nvSpPr>
          <p:cNvPr id="3" name="Content Placeholder 2"/>
          <p:cNvSpPr>
            <a:spLocks noGrp="1"/>
          </p:cNvSpPr>
          <p:nvPr>
            <p:ph sz="half" idx="1"/>
          </p:nvPr>
        </p:nvSpPr>
        <p:spPr>
          <a:xfrm>
            <a:off x="457200" y="1200150"/>
            <a:ext cx="4086225" cy="3394472"/>
          </a:xfrm>
          <a:prstGeom prst="rect">
            <a:avLst/>
          </a:prstGeom>
        </p:spPr>
        <p:txBody>
          <a:bodyPr vert="horz" lIns="34290" tIns="17145" rIns="34290" bIns="17145"/>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00575" y="1200150"/>
            <a:ext cx="4086225" cy="3394472"/>
          </a:xfrm>
          <a:prstGeom prst="rect">
            <a:avLst/>
          </a:prstGeom>
        </p:spPr>
        <p:txBody>
          <a:bodyPr vert="horz" lIns="34290" tIns="17145" rIns="34290" bIns="17145"/>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08442031"/>
      </p:ext>
    </p:extLst>
  </p:cSld>
  <p:clrMapOvr>
    <a:masterClrMapping/>
  </p:clrMapOvr>
  <p:transition spd="med">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lIns="34290" tIns="17145" rIns="34290" bIns="17145"/>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386" cy="479822"/>
          </a:xfrm>
          <a:prstGeom prst="rect">
            <a:avLst/>
          </a:prstGeom>
        </p:spPr>
        <p:txBody>
          <a:bodyPr vert="horz" lIns="34290" tIns="17145" rIns="34290" bIns="17145" anchor="b"/>
          <a:lstStyle>
            <a:lvl1pPr marL="0" indent="0">
              <a:buNone/>
              <a:defRPr sz="900" b="1"/>
            </a:lvl1pPr>
            <a:lvl2pPr marL="171450" indent="0">
              <a:buNone/>
              <a:defRPr sz="800" b="1"/>
            </a:lvl2pPr>
            <a:lvl3pPr marL="342900" indent="0">
              <a:buNone/>
              <a:defRPr sz="700"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GB"/>
              <a:t>Click to edit Master text styles</a:t>
            </a:r>
          </a:p>
        </p:txBody>
      </p:sp>
      <p:sp>
        <p:nvSpPr>
          <p:cNvPr id="4" name="Content Placeholder 3"/>
          <p:cNvSpPr>
            <a:spLocks noGrp="1"/>
          </p:cNvSpPr>
          <p:nvPr>
            <p:ph sz="half" idx="2"/>
          </p:nvPr>
        </p:nvSpPr>
        <p:spPr>
          <a:xfrm>
            <a:off x="457200" y="1631156"/>
            <a:ext cx="4040386" cy="2963466"/>
          </a:xfrm>
          <a:prstGeom prst="rect">
            <a:avLst/>
          </a:prstGeom>
        </p:spPr>
        <p:txBody>
          <a:bodyPr vert="horz" lIns="34290" tIns="17145" rIns="34290" bIns="17145"/>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224" y="1151335"/>
            <a:ext cx="4041576" cy="479822"/>
          </a:xfrm>
          <a:prstGeom prst="rect">
            <a:avLst/>
          </a:prstGeom>
        </p:spPr>
        <p:txBody>
          <a:bodyPr vert="horz" lIns="34290" tIns="17145" rIns="34290" bIns="17145" anchor="b"/>
          <a:lstStyle>
            <a:lvl1pPr marL="0" indent="0">
              <a:buNone/>
              <a:defRPr sz="900" b="1"/>
            </a:lvl1pPr>
            <a:lvl2pPr marL="171450" indent="0">
              <a:buNone/>
              <a:defRPr sz="800" b="1"/>
            </a:lvl2pPr>
            <a:lvl3pPr marL="342900" indent="0">
              <a:buNone/>
              <a:defRPr sz="700"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en-GB"/>
              <a:t>Click to edit Master text styles</a:t>
            </a:r>
          </a:p>
        </p:txBody>
      </p:sp>
      <p:sp>
        <p:nvSpPr>
          <p:cNvPr id="6" name="Content Placeholder 5"/>
          <p:cNvSpPr>
            <a:spLocks noGrp="1"/>
          </p:cNvSpPr>
          <p:nvPr>
            <p:ph sz="quarter" idx="4"/>
          </p:nvPr>
        </p:nvSpPr>
        <p:spPr>
          <a:xfrm>
            <a:off x="4645224" y="1631156"/>
            <a:ext cx="4041576" cy="2963466"/>
          </a:xfrm>
          <a:prstGeom prst="rect">
            <a:avLst/>
          </a:prstGeom>
        </p:spPr>
        <p:txBody>
          <a:bodyPr vert="horz" lIns="34290" tIns="17145" rIns="34290" bIns="17145"/>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0175087"/>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RICS Titl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5492" y="1625"/>
            <a:ext cx="9133015" cy="5137321"/>
          </a:xfrm>
          <a:prstGeom prst="rect">
            <a:avLst/>
          </a:prstGeom>
        </p:spPr>
      </p:pic>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ICS-Logo+-Æ-purp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3870" y="3498585"/>
            <a:ext cx="1401152" cy="509707"/>
          </a:xfrm>
          <a:prstGeom prst="rect">
            <a:avLst/>
          </a:prstGeom>
        </p:spPr>
      </p:pic>
      <p:sp>
        <p:nvSpPr>
          <p:cNvPr id="2" name="Title 1"/>
          <p:cNvSpPr>
            <a:spLocks noGrp="1"/>
          </p:cNvSpPr>
          <p:nvPr>
            <p:ph type="ctrTitle" hasCustomPrompt="1"/>
          </p:nvPr>
        </p:nvSpPr>
        <p:spPr>
          <a:xfrm>
            <a:off x="333890" y="968675"/>
            <a:ext cx="4119980"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333890" y="21841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spTree>
    <p:extLst>
      <p:ext uri="{BB962C8B-B14F-4D97-AF65-F5344CB8AC3E}">
        <p14:creationId xmlns:p14="http://schemas.microsoft.com/office/powerpoint/2010/main" val="1412650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lIns="34290" tIns="17145" rIns="34290" bIns="17145"/>
          <a:lstStyle/>
          <a:p>
            <a:r>
              <a:rPr lang="en-GB"/>
              <a:t>Click to edit Master title style</a:t>
            </a:r>
            <a:endParaRPr lang="en-US"/>
          </a:p>
        </p:txBody>
      </p:sp>
    </p:spTree>
    <p:extLst>
      <p:ext uri="{BB962C8B-B14F-4D97-AF65-F5344CB8AC3E}">
        <p14:creationId xmlns:p14="http://schemas.microsoft.com/office/powerpoint/2010/main" val="1917865200"/>
      </p:ext>
    </p:extLst>
  </p:cSld>
  <p:clrMapOvr>
    <a:masterClrMapping/>
  </p:clrMapOvr>
  <p:transition spd="med">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16603"/>
      </p:ext>
    </p:extLst>
  </p:cSld>
  <p:clrMapOvr>
    <a:masterClrMapping/>
  </p:clrMapOvr>
  <p:transition spd="med">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114" cy="871538"/>
          </a:xfrm>
          <a:prstGeom prst="rect">
            <a:avLst/>
          </a:prstGeom>
        </p:spPr>
        <p:txBody>
          <a:bodyPr vert="horz" lIns="34290" tIns="17145" rIns="34290" bIns="17145" anchor="b"/>
          <a:lstStyle>
            <a:lvl1pPr algn="l">
              <a:defRPr sz="800" b="1"/>
            </a:lvl1pPr>
          </a:lstStyle>
          <a:p>
            <a:r>
              <a:rPr lang="en-GB"/>
              <a:t>Click to edit Master title style</a:t>
            </a:r>
            <a:endParaRPr lang="en-US"/>
          </a:p>
        </p:txBody>
      </p:sp>
      <p:sp>
        <p:nvSpPr>
          <p:cNvPr id="3" name="Content Placeholder 2"/>
          <p:cNvSpPr>
            <a:spLocks noGrp="1"/>
          </p:cNvSpPr>
          <p:nvPr>
            <p:ph idx="1"/>
          </p:nvPr>
        </p:nvSpPr>
        <p:spPr>
          <a:xfrm>
            <a:off x="3574852" y="204788"/>
            <a:ext cx="5111948" cy="4389834"/>
          </a:xfrm>
          <a:prstGeom prst="rect">
            <a:avLst/>
          </a:prstGeom>
        </p:spPr>
        <p:txBody>
          <a:bodyPr vert="horz" lIns="34290" tIns="17145" rIns="34290" bIns="17145"/>
          <a:lstStyle>
            <a:lvl1pPr>
              <a:defRPr sz="12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076325"/>
            <a:ext cx="3008114" cy="3518297"/>
          </a:xfrm>
          <a:prstGeom prst="rect">
            <a:avLst/>
          </a:prstGeom>
        </p:spPr>
        <p:txBody>
          <a:bodyPr vert="horz" lIns="34290" tIns="17145" rIns="34290" bIns="17145"/>
          <a:lstStyle>
            <a:lvl1pPr marL="0" indent="0">
              <a:buNone/>
              <a:defRPr sz="500"/>
            </a:lvl1pPr>
            <a:lvl2pPr marL="171450" indent="0">
              <a:buNone/>
              <a:defRPr sz="500"/>
            </a:lvl2pPr>
            <a:lvl3pPr marL="342900" indent="0">
              <a:buNone/>
              <a:defRPr sz="400"/>
            </a:lvl3pPr>
            <a:lvl4pPr marL="514350" indent="0">
              <a:buNone/>
              <a:defRPr sz="300"/>
            </a:lvl4pPr>
            <a:lvl5pPr marL="685800" indent="0">
              <a:buNone/>
              <a:defRPr sz="300"/>
            </a:lvl5pPr>
            <a:lvl6pPr marL="857250" indent="0">
              <a:buNone/>
              <a:defRPr sz="300"/>
            </a:lvl6pPr>
            <a:lvl7pPr marL="1028700" indent="0">
              <a:buNone/>
              <a:defRPr sz="300"/>
            </a:lvl7pPr>
            <a:lvl8pPr marL="1200150" indent="0">
              <a:buNone/>
              <a:defRPr sz="300"/>
            </a:lvl8pPr>
            <a:lvl9pPr marL="1371600" indent="0">
              <a:buNone/>
              <a:defRPr sz="300"/>
            </a:lvl9pPr>
          </a:lstStyle>
          <a:p>
            <a:pPr lvl="0"/>
            <a:r>
              <a:rPr lang="en-GB"/>
              <a:t>Click to edit Master text styles</a:t>
            </a:r>
          </a:p>
        </p:txBody>
      </p:sp>
    </p:spTree>
    <p:extLst>
      <p:ext uri="{BB962C8B-B14F-4D97-AF65-F5344CB8AC3E}">
        <p14:creationId xmlns:p14="http://schemas.microsoft.com/office/powerpoint/2010/main" val="556200913"/>
      </p:ext>
    </p:extLst>
  </p:cSld>
  <p:clrMapOvr>
    <a:masterClrMapping/>
  </p:clrMapOvr>
  <p:transition spd="med">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3600450"/>
            <a:ext cx="5486400" cy="425053"/>
          </a:xfrm>
          <a:prstGeom prst="rect">
            <a:avLst/>
          </a:prstGeom>
        </p:spPr>
        <p:txBody>
          <a:bodyPr vert="horz" lIns="34290" tIns="17145" rIns="34290" bIns="17145" anchor="b"/>
          <a:lstStyle>
            <a:lvl1pPr algn="l">
              <a:defRPr sz="800" b="1"/>
            </a:lvl1pPr>
          </a:lstStyle>
          <a:p>
            <a:r>
              <a:rPr lang="en-GB"/>
              <a:t>Click to edit Master title style</a:t>
            </a:r>
            <a:endParaRPr lang="en-US"/>
          </a:p>
        </p:txBody>
      </p:sp>
      <p:sp>
        <p:nvSpPr>
          <p:cNvPr id="3" name="Picture Placeholder 2"/>
          <p:cNvSpPr>
            <a:spLocks noGrp="1"/>
          </p:cNvSpPr>
          <p:nvPr>
            <p:ph type="pic" idx="1"/>
          </p:nvPr>
        </p:nvSpPr>
        <p:spPr>
          <a:xfrm>
            <a:off x="1792486" y="459581"/>
            <a:ext cx="5486400" cy="3086100"/>
          </a:xfrm>
          <a:prstGeom prst="rect">
            <a:avLst/>
          </a:prstGeom>
        </p:spPr>
        <p:txBody>
          <a:bodyPr vert="horz" lIns="34290" tIns="17145" rIns="34290" bIns="17145"/>
          <a:lstStyle>
            <a:lvl1pPr marL="0" indent="0">
              <a:buNone/>
              <a:defRPr sz="1200"/>
            </a:lvl1pPr>
            <a:lvl2pPr marL="171450" indent="0">
              <a:buNone/>
              <a:defRPr sz="1100"/>
            </a:lvl2pPr>
            <a:lvl3pPr marL="342900" indent="0">
              <a:buNone/>
              <a:defRPr sz="900"/>
            </a:lvl3pPr>
            <a:lvl4pPr marL="514350" indent="0">
              <a:buNone/>
              <a:defRPr sz="800"/>
            </a:lvl4pPr>
            <a:lvl5pPr marL="685800" indent="0">
              <a:buNone/>
              <a:defRPr sz="800"/>
            </a:lvl5pPr>
            <a:lvl6pPr marL="857250" indent="0">
              <a:buNone/>
              <a:defRPr sz="800"/>
            </a:lvl6pPr>
            <a:lvl7pPr marL="1028700" indent="0">
              <a:buNone/>
              <a:defRPr sz="800"/>
            </a:lvl7pPr>
            <a:lvl8pPr marL="1200150" indent="0">
              <a:buNone/>
              <a:defRPr sz="800"/>
            </a:lvl8pPr>
            <a:lvl9pPr marL="1371600" indent="0">
              <a:buNone/>
              <a:defRPr sz="800"/>
            </a:lvl9pPr>
          </a:lstStyle>
          <a:p>
            <a:pPr lvl="0"/>
            <a:endParaRPr lang="en-US" noProof="0">
              <a:sym typeface="Gill Sans" charset="0"/>
            </a:endParaRPr>
          </a:p>
        </p:txBody>
      </p:sp>
      <p:sp>
        <p:nvSpPr>
          <p:cNvPr id="4" name="Text Placeholder 3"/>
          <p:cNvSpPr>
            <a:spLocks noGrp="1"/>
          </p:cNvSpPr>
          <p:nvPr>
            <p:ph type="body" sz="half" idx="2"/>
          </p:nvPr>
        </p:nvSpPr>
        <p:spPr>
          <a:xfrm>
            <a:off x="1792486" y="4025503"/>
            <a:ext cx="5486400" cy="603647"/>
          </a:xfrm>
          <a:prstGeom prst="rect">
            <a:avLst/>
          </a:prstGeom>
        </p:spPr>
        <p:txBody>
          <a:bodyPr vert="horz" lIns="34290" tIns="17145" rIns="34290" bIns="17145"/>
          <a:lstStyle>
            <a:lvl1pPr marL="0" indent="0">
              <a:buNone/>
              <a:defRPr sz="500"/>
            </a:lvl1pPr>
            <a:lvl2pPr marL="171450" indent="0">
              <a:buNone/>
              <a:defRPr sz="500"/>
            </a:lvl2pPr>
            <a:lvl3pPr marL="342900" indent="0">
              <a:buNone/>
              <a:defRPr sz="400"/>
            </a:lvl3pPr>
            <a:lvl4pPr marL="514350" indent="0">
              <a:buNone/>
              <a:defRPr sz="300"/>
            </a:lvl4pPr>
            <a:lvl5pPr marL="685800" indent="0">
              <a:buNone/>
              <a:defRPr sz="300"/>
            </a:lvl5pPr>
            <a:lvl6pPr marL="857250" indent="0">
              <a:buNone/>
              <a:defRPr sz="300"/>
            </a:lvl6pPr>
            <a:lvl7pPr marL="1028700" indent="0">
              <a:buNone/>
              <a:defRPr sz="300"/>
            </a:lvl7pPr>
            <a:lvl8pPr marL="1200150" indent="0">
              <a:buNone/>
              <a:defRPr sz="300"/>
            </a:lvl8pPr>
            <a:lvl9pPr marL="1371600" indent="0">
              <a:buNone/>
              <a:defRPr sz="300"/>
            </a:lvl9pPr>
          </a:lstStyle>
          <a:p>
            <a:pPr lvl="0"/>
            <a:r>
              <a:rPr lang="en-GB"/>
              <a:t>Click to edit Master text styles</a:t>
            </a:r>
          </a:p>
        </p:txBody>
      </p:sp>
    </p:spTree>
    <p:extLst>
      <p:ext uri="{BB962C8B-B14F-4D97-AF65-F5344CB8AC3E}">
        <p14:creationId xmlns:p14="http://schemas.microsoft.com/office/powerpoint/2010/main" val="257553753"/>
      </p:ext>
    </p:extLst>
  </p:cSld>
  <p:clrMapOvr>
    <a:masterClrMapping/>
  </p:clrMapOvr>
  <p:transition spd="med">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lIns="34290" tIns="17145" rIns="34290" bIns="17145"/>
          <a:lstStyle/>
          <a:p>
            <a:r>
              <a:rPr lang="en-GB"/>
              <a:t>Click to edit Master title style</a:t>
            </a:r>
            <a:endParaRPr lang="en-US"/>
          </a:p>
        </p:txBody>
      </p:sp>
      <p:sp>
        <p:nvSpPr>
          <p:cNvPr id="3" name="Vertical Text Placeholder 2"/>
          <p:cNvSpPr>
            <a:spLocks noGrp="1"/>
          </p:cNvSpPr>
          <p:nvPr>
            <p:ph type="body" orient="vert" idx="1"/>
          </p:nvPr>
        </p:nvSpPr>
        <p:spPr>
          <a:xfrm>
            <a:off x="457200" y="1200150"/>
            <a:ext cx="8229600" cy="3394472"/>
          </a:xfrm>
          <a:prstGeom prst="rect">
            <a:avLst/>
          </a:prstGeom>
        </p:spPr>
        <p:txBody>
          <a:bodyPr vert="eaVert" lIns="34290" tIns="17145" rIns="34290" bIns="17145"/>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25678976"/>
      </p:ext>
    </p:extLst>
  </p:cSld>
  <p:clrMapOvr>
    <a:masterClrMapping/>
  </p:clrMapOvr>
  <p:transition spd="med">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8"/>
            <a:ext cx="2057400" cy="4388644"/>
          </a:xfrm>
          <a:prstGeom prst="rect">
            <a:avLst/>
          </a:prstGeom>
        </p:spPr>
        <p:txBody>
          <a:bodyPr vert="eaVert" lIns="34290" tIns="17145" rIns="34290" bIns="17145"/>
          <a:lstStyle/>
          <a:p>
            <a:r>
              <a:rPr lang="en-GB"/>
              <a:t>Click to edit Master title style</a:t>
            </a:r>
            <a:endParaRPr lang="en-US"/>
          </a:p>
        </p:txBody>
      </p:sp>
      <p:sp>
        <p:nvSpPr>
          <p:cNvPr id="3" name="Vertical Text Placeholder 2"/>
          <p:cNvSpPr>
            <a:spLocks noGrp="1"/>
          </p:cNvSpPr>
          <p:nvPr>
            <p:ph type="body" orient="vert" idx="1"/>
          </p:nvPr>
        </p:nvSpPr>
        <p:spPr>
          <a:xfrm>
            <a:off x="457200" y="205978"/>
            <a:ext cx="6115050" cy="4388644"/>
          </a:xfrm>
          <a:prstGeom prst="rect">
            <a:avLst/>
          </a:prstGeom>
        </p:spPr>
        <p:txBody>
          <a:bodyPr vert="eaVert" lIns="34290" tIns="17145" rIns="34290" bIns="17145"/>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7631307"/>
      </p:ext>
    </p:extLst>
  </p:cSld>
  <p:clrMapOvr>
    <a:masterClrMapping/>
  </p:clrMapOvr>
  <p:transition spd="med">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C407FE-144F-4FE0-B36B-3E71BF35AD1D}"/>
              </a:ext>
            </a:extLst>
          </p:cNvPr>
          <p:cNvSpPr txBox="1"/>
          <p:nvPr userDrawn="1"/>
        </p:nvSpPr>
        <p:spPr>
          <a:xfrm>
            <a:off x="247650" y="0"/>
            <a:ext cx="4248150" cy="5143500"/>
          </a:xfrm>
          <a:prstGeom prst="rect">
            <a:avLst/>
          </a:prstGeom>
          <a:solidFill>
            <a:schemeClr val="tx1"/>
          </a:solidFill>
          <a:ln>
            <a:noFill/>
          </a:ln>
        </p:spPr>
        <p:txBody>
          <a:bodyPr wrap="square" lIns="216000" tIns="1917000" rIns="216000" rtlCol="0">
            <a:noAutofit/>
          </a:bodyPr>
          <a:lstStyle/>
          <a:p>
            <a:pPr>
              <a:spcAft>
                <a:spcPts val="1350"/>
              </a:spcAft>
            </a:pPr>
            <a:endParaRPr lang="en-US" sz="1350" dirty="0">
              <a:solidFill>
                <a:schemeClr val="tx1"/>
              </a:solidFill>
            </a:endParaRPr>
          </a:p>
        </p:txBody>
      </p:sp>
      <p:pic>
        <p:nvPicPr>
          <p:cNvPr id="9" name="Picture 8">
            <a:extLst>
              <a:ext uri="{FF2B5EF4-FFF2-40B4-BE49-F238E27FC236}">
                <a16:creationId xmlns:a16="http://schemas.microsoft.com/office/drawing/2014/main" id="{45BEF780-38D8-44A2-9737-83A47BAE8C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1755" y="4757348"/>
            <a:ext cx="754593" cy="297000"/>
          </a:xfrm>
          <a:prstGeom prst="rect">
            <a:avLst/>
          </a:prstGeom>
        </p:spPr>
      </p:pic>
      <p:sp>
        <p:nvSpPr>
          <p:cNvPr id="10" name="TextBox 9">
            <a:extLst>
              <a:ext uri="{FF2B5EF4-FFF2-40B4-BE49-F238E27FC236}">
                <a16:creationId xmlns:a16="http://schemas.microsoft.com/office/drawing/2014/main" id="{B96B6E40-733D-4646-8428-4051BC67135E}"/>
              </a:ext>
            </a:extLst>
          </p:cNvPr>
          <p:cNvSpPr txBox="1"/>
          <p:nvPr userDrawn="1"/>
        </p:nvSpPr>
        <p:spPr>
          <a:xfrm>
            <a:off x="400050" y="4807744"/>
            <a:ext cx="700833" cy="213585"/>
          </a:xfrm>
          <a:prstGeom prst="rect">
            <a:avLst/>
          </a:prstGeom>
          <a:noFill/>
        </p:spPr>
        <p:txBody>
          <a:bodyPr wrap="none" rtlCol="0">
            <a:spAutoFit/>
          </a:bodyPr>
          <a:lstStyle/>
          <a:p>
            <a:r>
              <a:rPr lang="en-US" sz="788" dirty="0">
                <a:solidFill>
                  <a:schemeClr val="bg1"/>
                </a:solidFill>
              </a:rPr>
              <a:t>© 2020 RICS</a:t>
            </a:r>
          </a:p>
        </p:txBody>
      </p:sp>
      <p:sp>
        <p:nvSpPr>
          <p:cNvPr id="12" name="Text Placeholder 14">
            <a:extLst>
              <a:ext uri="{FF2B5EF4-FFF2-40B4-BE49-F238E27FC236}">
                <a16:creationId xmlns:a16="http://schemas.microsoft.com/office/drawing/2014/main" id="{C8D4849F-06BB-48F5-9AEB-5963DD36BAA3}"/>
              </a:ext>
            </a:extLst>
          </p:cNvPr>
          <p:cNvSpPr>
            <a:spLocks noGrp="1"/>
          </p:cNvSpPr>
          <p:nvPr>
            <p:ph type="body" sz="quarter" idx="10" hasCustomPrompt="1"/>
          </p:nvPr>
        </p:nvSpPr>
        <p:spPr>
          <a:xfrm>
            <a:off x="4833731" y="1647145"/>
            <a:ext cx="4062617" cy="681718"/>
          </a:xfrm>
          <a:prstGeom prst="rect">
            <a:avLst/>
          </a:prstGeom>
        </p:spPr>
        <p:txBody>
          <a:bodyPr lIns="0" tIns="0" rIns="0"/>
          <a:lstStyle>
            <a:lvl1pPr marL="0" indent="0">
              <a:spcAft>
                <a:spcPts val="1350"/>
              </a:spcAft>
              <a:buNone/>
              <a:defRPr sz="2400">
                <a:solidFill>
                  <a:schemeClr val="tx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Slide break text in sentence case here</a:t>
            </a:r>
          </a:p>
        </p:txBody>
      </p:sp>
      <p:sp>
        <p:nvSpPr>
          <p:cNvPr id="13" name="Text Placeholder 16">
            <a:extLst>
              <a:ext uri="{FF2B5EF4-FFF2-40B4-BE49-F238E27FC236}">
                <a16:creationId xmlns:a16="http://schemas.microsoft.com/office/drawing/2014/main" id="{1AE9CA40-2477-4A42-AEB3-C00A7A5E54B2}"/>
              </a:ext>
            </a:extLst>
          </p:cNvPr>
          <p:cNvSpPr>
            <a:spLocks noGrp="1"/>
          </p:cNvSpPr>
          <p:nvPr>
            <p:ph type="body" sz="quarter" idx="11" hasCustomPrompt="1"/>
          </p:nvPr>
        </p:nvSpPr>
        <p:spPr>
          <a:xfrm>
            <a:off x="4833712" y="2338388"/>
            <a:ext cx="4062638" cy="1132284"/>
          </a:xfrm>
          <a:prstGeom prst="rect">
            <a:avLst/>
          </a:prstGeom>
        </p:spPr>
        <p:txBody>
          <a:bodyPr lIns="0" tIns="144000" rIns="0" bIns="0"/>
          <a:lstStyle>
            <a:lvl1pPr marL="0" indent="0">
              <a:buNone/>
              <a:defRPr sz="135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Supporting slide break text in sentence case here</a:t>
            </a:r>
          </a:p>
        </p:txBody>
      </p:sp>
    </p:spTree>
    <p:extLst>
      <p:ext uri="{BB962C8B-B14F-4D97-AF65-F5344CB8AC3E}">
        <p14:creationId xmlns:p14="http://schemas.microsoft.com/office/powerpoint/2010/main" val="817462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EF780-38D8-44A2-9737-83A47BAE8C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408" y="4716258"/>
            <a:ext cx="831943" cy="327444"/>
          </a:xfrm>
          <a:prstGeom prst="rect">
            <a:avLst/>
          </a:prstGeom>
        </p:spPr>
      </p:pic>
      <p:sp>
        <p:nvSpPr>
          <p:cNvPr id="10" name="TextBox 9">
            <a:extLst>
              <a:ext uri="{FF2B5EF4-FFF2-40B4-BE49-F238E27FC236}">
                <a16:creationId xmlns:a16="http://schemas.microsoft.com/office/drawing/2014/main" id="{B96B6E40-733D-4646-8428-4051BC67135E}"/>
              </a:ext>
            </a:extLst>
          </p:cNvPr>
          <p:cNvSpPr txBox="1"/>
          <p:nvPr userDrawn="1"/>
        </p:nvSpPr>
        <p:spPr>
          <a:xfrm>
            <a:off x="400050" y="4838700"/>
            <a:ext cx="700833" cy="213585"/>
          </a:xfrm>
          <a:prstGeom prst="rect">
            <a:avLst/>
          </a:prstGeom>
          <a:noFill/>
        </p:spPr>
        <p:txBody>
          <a:bodyPr wrap="none" rtlCol="0">
            <a:spAutoFit/>
          </a:bodyPr>
          <a:lstStyle/>
          <a:p>
            <a:r>
              <a:rPr lang="en-US" sz="788" dirty="0">
                <a:solidFill>
                  <a:schemeClr val="bg1"/>
                </a:solidFill>
              </a:rPr>
              <a:t>© 2020 RICS</a:t>
            </a:r>
          </a:p>
        </p:txBody>
      </p:sp>
      <p:sp>
        <p:nvSpPr>
          <p:cNvPr id="12" name="Text Placeholder 14">
            <a:extLst>
              <a:ext uri="{FF2B5EF4-FFF2-40B4-BE49-F238E27FC236}">
                <a16:creationId xmlns:a16="http://schemas.microsoft.com/office/drawing/2014/main" id="{C8D4849F-06BB-48F5-9AEB-5963DD36BAA3}"/>
              </a:ext>
            </a:extLst>
          </p:cNvPr>
          <p:cNvSpPr>
            <a:spLocks noGrp="1"/>
          </p:cNvSpPr>
          <p:nvPr>
            <p:ph type="body" sz="quarter" idx="10" hasCustomPrompt="1"/>
          </p:nvPr>
        </p:nvSpPr>
        <p:spPr>
          <a:xfrm>
            <a:off x="2116828" y="1218520"/>
            <a:ext cx="4910345" cy="2877230"/>
          </a:xfrm>
          <a:prstGeom prst="rect">
            <a:avLst/>
          </a:prstGeom>
        </p:spPr>
        <p:txBody>
          <a:bodyPr lIns="0" tIns="0" rIns="0"/>
          <a:lstStyle>
            <a:lvl1pPr marL="0" indent="0">
              <a:spcAft>
                <a:spcPts val="0"/>
              </a:spcAft>
              <a:buNone/>
              <a:defRPr sz="18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amet, </a:t>
            </a:r>
            <a:r>
              <a:rPr lang="en-US" dirty="0" err="1"/>
              <a:t>consectetur</a:t>
            </a:r>
            <a:r>
              <a:rPr lang="en-US" dirty="0"/>
              <a:t> adipiscing elit,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Vivamus at augue eget </a:t>
            </a:r>
            <a:r>
              <a:rPr lang="en-US" dirty="0" err="1"/>
              <a:t>arcu</a:t>
            </a:r>
            <a:r>
              <a:rPr lang="en-US" dirty="0"/>
              <a:t> dictum </a:t>
            </a:r>
            <a:r>
              <a:rPr lang="en-US" dirty="0" err="1"/>
              <a:t>varius</a:t>
            </a:r>
            <a:r>
              <a:rPr lang="en-US" dirty="0"/>
              <a:t> </a:t>
            </a:r>
            <a:r>
              <a:rPr lang="en-US" dirty="0" err="1"/>
              <a:t>duis</a:t>
            </a:r>
            <a:r>
              <a:rPr lang="en-US" dirty="0"/>
              <a:t>. </a:t>
            </a:r>
            <a:r>
              <a:rPr lang="en-US" dirty="0" err="1"/>
              <a:t>Faucibus</a:t>
            </a:r>
            <a:r>
              <a:rPr lang="en-US" dirty="0"/>
              <a:t> scelerisque eleifend </a:t>
            </a:r>
            <a:r>
              <a:rPr lang="en-US" dirty="0" err="1"/>
              <a:t>donec</a:t>
            </a:r>
            <a:r>
              <a:rPr lang="en-US" dirty="0"/>
              <a:t> pretium vulputate </a:t>
            </a:r>
            <a:r>
              <a:rPr lang="en-US" dirty="0" err="1"/>
              <a:t>sapien</a:t>
            </a:r>
            <a:r>
              <a:rPr lang="en-US" dirty="0"/>
              <a:t> nec </a:t>
            </a:r>
            <a:r>
              <a:rPr lang="en-US" dirty="0" err="1"/>
              <a:t>sagittis</a:t>
            </a:r>
            <a:r>
              <a:rPr lang="en-US" dirty="0"/>
              <a:t>. Integer eget </a:t>
            </a:r>
            <a:r>
              <a:rPr lang="en-US" dirty="0" err="1"/>
              <a:t>aliquet</a:t>
            </a:r>
            <a:r>
              <a:rPr lang="en-US" dirty="0"/>
              <a:t> </a:t>
            </a:r>
            <a:r>
              <a:rPr lang="en-US" dirty="0" err="1"/>
              <a:t>nibh</a:t>
            </a:r>
            <a:r>
              <a:rPr lang="en-US" dirty="0"/>
              <a:t> </a:t>
            </a:r>
            <a:r>
              <a:rPr lang="en-US" dirty="0" err="1"/>
              <a:t>praesent</a:t>
            </a:r>
            <a:r>
              <a:rPr lang="en-US" dirty="0"/>
              <a:t> tristique. Sit amet commodo </a:t>
            </a:r>
            <a:r>
              <a:rPr lang="en-US" dirty="0" err="1"/>
              <a:t>nulla</a:t>
            </a:r>
            <a:r>
              <a:rPr lang="en-US" dirty="0"/>
              <a:t> </a:t>
            </a:r>
            <a:r>
              <a:rPr lang="en-US" dirty="0" err="1"/>
              <a:t>facilisi</a:t>
            </a:r>
            <a:r>
              <a:rPr lang="en-US" dirty="0"/>
              <a:t> </a:t>
            </a:r>
            <a:r>
              <a:rPr lang="en-US" dirty="0" err="1"/>
              <a:t>nullam</a:t>
            </a:r>
            <a:r>
              <a:rPr lang="en-US" dirty="0"/>
              <a:t> </a:t>
            </a:r>
            <a:r>
              <a:rPr lang="en-US" dirty="0" err="1"/>
              <a:t>vehicla</a:t>
            </a:r>
            <a:r>
              <a:rPr lang="en-US" dirty="0"/>
              <a:t> ipsum. Semper eget </a:t>
            </a:r>
            <a:r>
              <a:rPr lang="en-US" dirty="0" err="1"/>
              <a:t>duis</a:t>
            </a:r>
            <a:r>
              <a:rPr lang="en-US" dirty="0"/>
              <a:t> at tellus. Ut venenatis tellus in </a:t>
            </a:r>
            <a:r>
              <a:rPr lang="en-US" dirty="0" err="1"/>
              <a:t>metus</a:t>
            </a:r>
            <a:r>
              <a:rPr lang="en-US" dirty="0"/>
              <a:t> vulputate </a:t>
            </a:r>
            <a:r>
              <a:rPr lang="en-US" dirty="0" err="1"/>
              <a:t>eu</a:t>
            </a:r>
            <a:r>
              <a:rPr lang="en-US" dirty="0"/>
              <a:t> scelerisque </a:t>
            </a:r>
            <a:r>
              <a:rPr lang="en-US" dirty="0" err="1"/>
              <a:t>felis</a:t>
            </a:r>
            <a:r>
              <a:rPr lang="en-US" dirty="0"/>
              <a:t> imperdiet. </a:t>
            </a:r>
            <a:br>
              <a:rPr lang="en-US" dirty="0"/>
            </a:br>
            <a:br>
              <a:rPr lang="en-US" dirty="0"/>
            </a:br>
            <a:endParaRPr lang="en-US" dirty="0"/>
          </a:p>
        </p:txBody>
      </p:sp>
      <p:pic>
        <p:nvPicPr>
          <p:cNvPr id="11" name="Picture 10">
            <a:extLst>
              <a:ext uri="{FF2B5EF4-FFF2-40B4-BE49-F238E27FC236}">
                <a16:creationId xmlns:a16="http://schemas.microsoft.com/office/drawing/2014/main" id="{87EAA028-1C1D-4D13-8F0C-78338674A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43200" y="4757400"/>
            <a:ext cx="754593" cy="297000"/>
          </a:xfrm>
          <a:prstGeom prst="rect">
            <a:avLst/>
          </a:prstGeom>
        </p:spPr>
      </p:pic>
      <p:sp>
        <p:nvSpPr>
          <p:cNvPr id="3" name="TextBox 2">
            <a:extLst>
              <a:ext uri="{FF2B5EF4-FFF2-40B4-BE49-F238E27FC236}">
                <a16:creationId xmlns:a16="http://schemas.microsoft.com/office/drawing/2014/main" id="{D6023B7B-CB7F-44B7-A1A2-B6D1D0355DBA}"/>
              </a:ext>
            </a:extLst>
          </p:cNvPr>
          <p:cNvSpPr txBox="1"/>
          <p:nvPr userDrawn="1"/>
        </p:nvSpPr>
        <p:spPr>
          <a:xfrm>
            <a:off x="1250053" y="819150"/>
            <a:ext cx="933450" cy="1657350"/>
          </a:xfrm>
          <a:prstGeom prst="rect">
            <a:avLst/>
          </a:prstGeom>
          <a:noFill/>
        </p:spPr>
        <p:txBody>
          <a:bodyPr wrap="none" rtlCol="0" anchor="t">
            <a:noAutofit/>
          </a:bodyPr>
          <a:lstStyle/>
          <a:p>
            <a:pPr algn="ctr"/>
            <a:r>
              <a:rPr lang="en-US" sz="12450" dirty="0">
                <a:solidFill>
                  <a:schemeClr val="accent2"/>
                </a:solidFill>
              </a:rPr>
              <a:t>“</a:t>
            </a:r>
          </a:p>
        </p:txBody>
      </p:sp>
      <p:sp>
        <p:nvSpPr>
          <p:cNvPr id="16" name="TextBox 15">
            <a:extLst>
              <a:ext uri="{FF2B5EF4-FFF2-40B4-BE49-F238E27FC236}">
                <a16:creationId xmlns:a16="http://schemas.microsoft.com/office/drawing/2014/main" id="{733A0E82-C4BA-488C-9FB3-5AEC5EE61D85}"/>
              </a:ext>
            </a:extLst>
          </p:cNvPr>
          <p:cNvSpPr txBox="1"/>
          <p:nvPr userDrawn="1"/>
        </p:nvSpPr>
        <p:spPr>
          <a:xfrm rot="10800000">
            <a:off x="6977576" y="2915175"/>
            <a:ext cx="933450" cy="1657350"/>
          </a:xfrm>
          <a:prstGeom prst="rect">
            <a:avLst/>
          </a:prstGeom>
          <a:noFill/>
        </p:spPr>
        <p:txBody>
          <a:bodyPr wrap="none" rtlCol="0" anchor="t">
            <a:noAutofit/>
          </a:bodyPr>
          <a:lstStyle/>
          <a:p>
            <a:pPr algn="ctr"/>
            <a:r>
              <a:rPr lang="en-US" sz="12450" dirty="0">
                <a:solidFill>
                  <a:schemeClr val="accent2"/>
                </a:solidFill>
              </a:rPr>
              <a:t>“</a:t>
            </a:r>
          </a:p>
        </p:txBody>
      </p:sp>
    </p:spTree>
    <p:extLst>
      <p:ext uri="{BB962C8B-B14F-4D97-AF65-F5344CB8AC3E}">
        <p14:creationId xmlns:p14="http://schemas.microsoft.com/office/powerpoint/2010/main" val="3993738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90168272"/>
      </p:ext>
    </p:extLst>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RICS Title 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54634" y="1669375"/>
            <a:ext cx="3589332"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4854634"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pic>
        <p:nvPicPr>
          <p:cNvPr id="10" name="Picture 9" descr="RICS-Logo+-Æ-purpl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4634" y="362273"/>
            <a:ext cx="1401152" cy="509707"/>
          </a:xfrm>
          <a:prstGeom prst="rect">
            <a:avLst/>
          </a:prstGeom>
        </p:spPr>
      </p:pic>
      <p:pic>
        <p:nvPicPr>
          <p:cNvPr id="4" name="Picture 3">
            <a:extLst>
              <a:ext uri="{FF2B5EF4-FFF2-40B4-BE49-F238E27FC236}">
                <a16:creationId xmlns:a16="http://schemas.microsoft.com/office/drawing/2014/main" id="{B8B67807-93EC-0E2A-1DA6-DD00BFF944DD}"/>
              </a:ext>
            </a:extLst>
          </p:cNvPr>
          <p:cNvPicPr>
            <a:picLocks noChangeAspect="1"/>
          </p:cNvPicPr>
          <p:nvPr userDrawn="1"/>
        </p:nvPicPr>
        <p:blipFill rotWithShape="1">
          <a:blip r:embed="rId3"/>
          <a:srcRect l="21815" t="32" r="21935" b="-32"/>
          <a:stretch/>
        </p:blipFill>
        <p:spPr>
          <a:xfrm>
            <a:off x="1" y="432262"/>
            <a:ext cx="4289367" cy="4289367"/>
          </a:xfrm>
          <a:prstGeom prst="rect">
            <a:avLst/>
          </a:prstGeom>
        </p:spPr>
      </p:pic>
    </p:spTree>
    <p:extLst>
      <p:ext uri="{BB962C8B-B14F-4D97-AF65-F5344CB8AC3E}">
        <p14:creationId xmlns:p14="http://schemas.microsoft.com/office/powerpoint/2010/main" val="407460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RICS Title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54634" y="1669375"/>
            <a:ext cx="3589332" cy="1102519"/>
          </a:xfrm>
        </p:spPr>
        <p:txBody>
          <a:bodyPr lIns="0" tIns="0" rIns="0" bIns="0" anchor="t">
            <a:noAutofit/>
          </a:bodyPr>
          <a:lstStyle>
            <a:lvl1pPr algn="l">
              <a:lnSpc>
                <a:spcPct val="100000"/>
              </a:lnSpc>
              <a:defRPr sz="3000" b="0" i="0">
                <a:solidFill>
                  <a:srgbClr val="FFFFFF"/>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4854634" y="2884835"/>
            <a:ext cx="2394368" cy="1314450"/>
          </a:xfrm>
        </p:spPr>
        <p:txBody>
          <a:bodyPr lIns="0" tIns="0" rIns="0" bIns="0">
            <a:noAutofit/>
          </a:bodyPr>
          <a:lstStyle>
            <a:lvl1pPr marL="0" indent="0" algn="l">
              <a:lnSpc>
                <a:spcPct val="100000"/>
              </a:lnSpc>
              <a:buNone/>
              <a:defRPr sz="1400" baseline="0">
                <a:solidFill>
                  <a:srgbClr val="FFFFFF"/>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pic>
        <p:nvPicPr>
          <p:cNvPr id="8" name="Picture 7" descr="RICS Logo+-Æ-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6500" y="380836"/>
            <a:ext cx="1360324" cy="471599"/>
          </a:xfrm>
          <a:prstGeom prst="rect">
            <a:avLst/>
          </a:prstGeom>
        </p:spPr>
      </p:pic>
      <p:pic>
        <p:nvPicPr>
          <p:cNvPr id="4" name="Picture 3">
            <a:extLst>
              <a:ext uri="{FF2B5EF4-FFF2-40B4-BE49-F238E27FC236}">
                <a16:creationId xmlns:a16="http://schemas.microsoft.com/office/drawing/2014/main" id="{CCE1A3A9-3D07-BA18-066E-9B45261D4FF9}"/>
              </a:ext>
            </a:extLst>
          </p:cNvPr>
          <p:cNvPicPr>
            <a:picLocks noChangeAspect="1"/>
          </p:cNvPicPr>
          <p:nvPr userDrawn="1"/>
        </p:nvPicPr>
        <p:blipFill rotWithShape="1">
          <a:blip r:embed="rId3"/>
          <a:srcRect l="21815" t="32" r="21935" b="-32"/>
          <a:stretch/>
        </p:blipFill>
        <p:spPr>
          <a:xfrm>
            <a:off x="1" y="432262"/>
            <a:ext cx="4289367" cy="4289367"/>
          </a:xfrm>
          <a:prstGeom prst="rect">
            <a:avLst/>
          </a:prstGeom>
        </p:spPr>
      </p:pic>
    </p:spTree>
    <p:extLst>
      <p:ext uri="{BB962C8B-B14F-4D97-AF65-F5344CB8AC3E}">
        <p14:creationId xmlns:p14="http://schemas.microsoft.com/office/powerpoint/2010/main" val="25494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RICS Titl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6015" r="5268"/>
          <a:stretch/>
        </p:blipFill>
        <p:spPr>
          <a:xfrm rot="5400000">
            <a:off x="2000252" y="-2000249"/>
            <a:ext cx="5143499" cy="9144000"/>
          </a:xfrm>
          <a:prstGeom prst="rect">
            <a:avLst/>
          </a:prstGeom>
        </p:spPr>
      </p:pic>
      <p:sp>
        <p:nvSpPr>
          <p:cNvPr id="8" name="Rectangle 7"/>
          <p:cNvSpPr/>
          <p:nvPr userDrawn="1"/>
        </p:nvSpPr>
        <p:spPr>
          <a:xfrm>
            <a:off x="0" y="518746"/>
            <a:ext cx="6099478" cy="39055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ICS-Logo+-Æ-purp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3870" y="749843"/>
            <a:ext cx="1401152" cy="509707"/>
          </a:xfrm>
          <a:prstGeom prst="rect">
            <a:avLst/>
          </a:prstGeom>
        </p:spPr>
      </p:pic>
      <p:sp>
        <p:nvSpPr>
          <p:cNvPr id="2" name="Title 1"/>
          <p:cNvSpPr>
            <a:spLocks noGrp="1"/>
          </p:cNvSpPr>
          <p:nvPr>
            <p:ph type="ctrTitle" hasCustomPrompt="1"/>
          </p:nvPr>
        </p:nvSpPr>
        <p:spPr>
          <a:xfrm>
            <a:off x="333890" y="1669375"/>
            <a:ext cx="4119980"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333890"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spTree>
    <p:extLst>
      <p:ext uri="{BB962C8B-B14F-4D97-AF65-F5344CB8AC3E}">
        <p14:creationId xmlns:p14="http://schemas.microsoft.com/office/powerpoint/2010/main" val="392722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RICS Title 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510" y="1669375"/>
            <a:ext cx="3589332" cy="1102519"/>
          </a:xfrm>
        </p:spPr>
        <p:txBody>
          <a:bodyPr lIns="0" tIns="0" rIns="0" bIns="0" anchor="t">
            <a:noAutofit/>
          </a:bodyPr>
          <a:lstStyle>
            <a:lvl1pPr algn="l">
              <a:lnSpc>
                <a:spcPct val="100000"/>
              </a:lnSpc>
              <a:defRPr sz="3000" b="0" i="0">
                <a:solidFill>
                  <a:schemeClr val="tx1"/>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4840510" y="2884835"/>
            <a:ext cx="2394368" cy="1314450"/>
          </a:xfrm>
        </p:spPr>
        <p:txBody>
          <a:bodyPr lIns="0" tIns="0" rIns="0" bIns="0">
            <a:noAutofit/>
          </a:bodyPr>
          <a:lstStyle>
            <a:lvl1pPr marL="0" indent="0" algn="l">
              <a:lnSpc>
                <a:spcPct val="100000"/>
              </a:lnSpc>
              <a:buNone/>
              <a:defRPr sz="1400" baseline="0">
                <a:solidFill>
                  <a:srgbClr val="36424A"/>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pic>
        <p:nvPicPr>
          <p:cNvPr id="10" name="Picture 9" descr="RICS-Logo+-Æ-purpl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0510" y="362273"/>
            <a:ext cx="1401152" cy="509707"/>
          </a:xfrm>
          <a:prstGeom prst="rect">
            <a:avLst/>
          </a:prstGeom>
        </p:spPr>
      </p:pic>
      <p:sp>
        <p:nvSpPr>
          <p:cNvPr id="4" name="TextBox 3">
            <a:extLst>
              <a:ext uri="{FF2B5EF4-FFF2-40B4-BE49-F238E27FC236}">
                <a16:creationId xmlns:a16="http://schemas.microsoft.com/office/drawing/2014/main" id="{7DD262A6-CEBC-4741-B062-71D686F19323}"/>
              </a:ext>
            </a:extLst>
          </p:cNvPr>
          <p:cNvSpPr txBox="1"/>
          <p:nvPr userDrawn="1"/>
        </p:nvSpPr>
        <p:spPr>
          <a:xfrm>
            <a:off x="4423317" y="275063"/>
            <a:ext cx="184731" cy="369332"/>
          </a:xfrm>
          <a:prstGeom prst="rect">
            <a:avLst/>
          </a:prstGeom>
          <a:noFill/>
        </p:spPr>
        <p:txBody>
          <a:bodyPr wrap="none" rtlCol="0">
            <a:spAutoFit/>
          </a:bodyPr>
          <a:lstStyle/>
          <a:p>
            <a:endParaRPr lang="en-US" dirty="0"/>
          </a:p>
        </p:txBody>
      </p:sp>
      <p:pic>
        <p:nvPicPr>
          <p:cNvPr id="6" name="Picture 5" descr="A picture containing green, vegetable, plant, tree&#10;&#10;Description automatically generated">
            <a:extLst>
              <a:ext uri="{FF2B5EF4-FFF2-40B4-BE49-F238E27FC236}">
                <a16:creationId xmlns:a16="http://schemas.microsoft.com/office/drawing/2014/main" id="{CF40AAA5-7EA0-FC21-667C-DDC831FF35B8}"/>
              </a:ext>
            </a:extLst>
          </p:cNvPr>
          <p:cNvPicPr>
            <a:picLocks noChangeAspect="1"/>
          </p:cNvPicPr>
          <p:nvPr userDrawn="1"/>
        </p:nvPicPr>
        <p:blipFill rotWithShape="1">
          <a:blip r:embed="rId3"/>
          <a:srcRect t="14271" b="14271"/>
          <a:stretch/>
        </p:blipFill>
        <p:spPr>
          <a:xfrm>
            <a:off x="-1" y="412593"/>
            <a:ext cx="4303493" cy="4303493"/>
          </a:xfrm>
          <a:prstGeom prst="rect">
            <a:avLst/>
          </a:prstGeom>
        </p:spPr>
      </p:pic>
    </p:spTree>
    <p:extLst>
      <p:ext uri="{BB962C8B-B14F-4D97-AF65-F5344CB8AC3E}">
        <p14:creationId xmlns:p14="http://schemas.microsoft.com/office/powerpoint/2010/main" val="268416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RICS Title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510" y="1669375"/>
            <a:ext cx="3589332" cy="1102519"/>
          </a:xfrm>
        </p:spPr>
        <p:txBody>
          <a:bodyPr lIns="0" tIns="0" rIns="0" bIns="0" anchor="t">
            <a:noAutofit/>
          </a:bodyPr>
          <a:lstStyle>
            <a:lvl1pPr algn="l">
              <a:lnSpc>
                <a:spcPct val="100000"/>
              </a:lnSpc>
              <a:defRPr sz="3000" b="0" i="0">
                <a:solidFill>
                  <a:srgbClr val="FFFFFF"/>
                </a:solidFill>
                <a:latin typeface="Open Sans Light"/>
                <a:cs typeface="Open Sans Light"/>
              </a:defRPr>
            </a:lvl1pPr>
          </a:lstStyle>
          <a:p>
            <a:r>
              <a:rPr lang="en-US" dirty="0"/>
              <a:t>Presentation titles should be concise</a:t>
            </a:r>
          </a:p>
        </p:txBody>
      </p:sp>
      <p:sp>
        <p:nvSpPr>
          <p:cNvPr id="3" name="Subtitle 2"/>
          <p:cNvSpPr>
            <a:spLocks noGrp="1"/>
          </p:cNvSpPr>
          <p:nvPr>
            <p:ph type="subTitle" idx="1" hasCustomPrompt="1"/>
          </p:nvPr>
        </p:nvSpPr>
        <p:spPr>
          <a:xfrm>
            <a:off x="4840510" y="2884835"/>
            <a:ext cx="2394368" cy="1314450"/>
          </a:xfrm>
        </p:spPr>
        <p:txBody>
          <a:bodyPr lIns="0" tIns="0" rIns="0" bIns="0">
            <a:noAutofit/>
          </a:bodyPr>
          <a:lstStyle>
            <a:lvl1pPr marL="0" indent="0" algn="l">
              <a:lnSpc>
                <a:spcPct val="100000"/>
              </a:lnSpc>
              <a:buNone/>
              <a:defRPr sz="1400" baseline="0">
                <a:solidFill>
                  <a:srgbClr val="FFFFFF"/>
                </a:solidFill>
                <a:latin typeface="Open Sans Light"/>
                <a:cs typeface="Open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pic>
        <p:nvPicPr>
          <p:cNvPr id="8" name="Picture 7" descr="RICS Logo+-Æ-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2376" y="380836"/>
            <a:ext cx="1360324" cy="471599"/>
          </a:xfrm>
          <a:prstGeom prst="rect">
            <a:avLst/>
          </a:prstGeom>
        </p:spPr>
      </p:pic>
      <p:pic>
        <p:nvPicPr>
          <p:cNvPr id="4" name="Picture 3" descr="A picture containing green, vegetable, plant, tree&#10;&#10;Description automatically generated">
            <a:extLst>
              <a:ext uri="{FF2B5EF4-FFF2-40B4-BE49-F238E27FC236}">
                <a16:creationId xmlns:a16="http://schemas.microsoft.com/office/drawing/2014/main" id="{94EDB6B2-8B42-5220-93AF-830D6012E8F7}"/>
              </a:ext>
            </a:extLst>
          </p:cNvPr>
          <p:cNvPicPr>
            <a:picLocks noChangeAspect="1"/>
          </p:cNvPicPr>
          <p:nvPr userDrawn="1"/>
        </p:nvPicPr>
        <p:blipFill rotWithShape="1">
          <a:blip r:embed="rId3"/>
          <a:srcRect t="14271" b="14271"/>
          <a:stretch/>
        </p:blipFill>
        <p:spPr>
          <a:xfrm>
            <a:off x="-1" y="412593"/>
            <a:ext cx="4303493" cy="4303493"/>
          </a:xfrm>
          <a:prstGeom prst="rect">
            <a:avLst/>
          </a:prstGeom>
        </p:spPr>
      </p:pic>
    </p:spTree>
    <p:extLst>
      <p:ext uri="{BB962C8B-B14F-4D97-AF65-F5344CB8AC3E}">
        <p14:creationId xmlns:p14="http://schemas.microsoft.com/office/powerpoint/2010/main" val="100697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5/19/2023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1" r:id="rId1"/>
    <p:sldLayoutId id="2147493458" r:id="rId2"/>
    <p:sldLayoutId id="2147493459" r:id="rId3"/>
    <p:sldLayoutId id="2147493469" r:id="rId4"/>
    <p:sldLayoutId id="2147493470" r:id="rId5"/>
    <p:sldLayoutId id="2147493471" r:id="rId6"/>
    <p:sldLayoutId id="2147493472" r:id="rId7"/>
    <p:sldLayoutId id="2147493473" r:id="rId8"/>
    <p:sldLayoutId id="2147493474" r:id="rId9"/>
    <p:sldLayoutId id="2147493462" r:id="rId10"/>
    <p:sldLayoutId id="2147493463" r:id="rId11"/>
    <p:sldLayoutId id="2147493464" r:id="rId12"/>
    <p:sldLayoutId id="2147493465" r:id="rId13"/>
    <p:sldLayoutId id="2147493457" r:id="rId14"/>
    <p:sldLayoutId id="2147493466" r:id="rId15"/>
    <p:sldLayoutId id="2147493467" r:id="rId16"/>
    <p:sldLayoutId id="2147493468"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68980-DB75-4D3B-A219-EA7B95FB34D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41755" y="4757348"/>
            <a:ext cx="754593" cy="297000"/>
          </a:xfrm>
          <a:prstGeom prst="rect">
            <a:avLst/>
          </a:prstGeom>
        </p:spPr>
      </p:pic>
      <p:sp>
        <p:nvSpPr>
          <p:cNvPr id="8" name="TextBox 7">
            <a:extLst>
              <a:ext uri="{FF2B5EF4-FFF2-40B4-BE49-F238E27FC236}">
                <a16:creationId xmlns:a16="http://schemas.microsoft.com/office/drawing/2014/main" id="{E7D8197B-E9A9-4C7D-AD40-C82B30FB7252}"/>
              </a:ext>
            </a:extLst>
          </p:cNvPr>
          <p:cNvSpPr txBox="1"/>
          <p:nvPr userDrawn="1"/>
        </p:nvSpPr>
        <p:spPr>
          <a:xfrm>
            <a:off x="400050" y="4807744"/>
            <a:ext cx="784189" cy="213585"/>
          </a:xfrm>
          <a:prstGeom prst="rect">
            <a:avLst/>
          </a:prstGeom>
          <a:noFill/>
        </p:spPr>
        <p:txBody>
          <a:bodyPr wrap="none" rtlCol="0">
            <a:spAutoFit/>
          </a:bodyPr>
          <a:lstStyle/>
          <a:p>
            <a:r>
              <a:rPr lang="en-US" sz="788">
                <a:solidFill>
                  <a:srgbClr val="000000"/>
                </a:solidFill>
              </a:rPr>
              <a:t>© 2020 RICS</a:t>
            </a:r>
          </a:p>
        </p:txBody>
      </p:sp>
    </p:spTree>
    <p:extLst>
      <p:ext uri="{BB962C8B-B14F-4D97-AF65-F5344CB8AC3E}">
        <p14:creationId xmlns:p14="http://schemas.microsoft.com/office/powerpoint/2010/main" val="4091514148"/>
      </p:ext>
    </p:extLst>
  </p:cSld>
  <p:clrMap bg1="lt1" tx1="dk1" bg2="lt2" tx2="dk2" accent1="accent1" accent2="accent2" accent3="accent3" accent4="accent4" accent5="accent5" accent6="accent6" hlink="hlink" folHlink="folHlink"/>
  <p:sldLayoutIdLst>
    <p:sldLayoutId id="2147493476" r:id="rId1"/>
    <p:sldLayoutId id="2147493477" r:id="rId2"/>
    <p:sldLayoutId id="2147493478" r:id="rId3"/>
    <p:sldLayoutId id="2147493479" r:id="rId4"/>
    <p:sldLayoutId id="2147493480" r:id="rId5"/>
    <p:sldLayoutId id="2147493481"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52463" y="862012"/>
            <a:ext cx="7839075" cy="1738313"/>
          </a:xfrm>
          <a:prstGeom prst="rect">
            <a:avLst/>
          </a:prstGeom>
          <a:noFill/>
          <a:ln w="9525">
            <a:noFill/>
            <a:miter lim="800000"/>
            <a:headEnd/>
            <a:tailEnd/>
          </a:ln>
        </p:spPr>
        <p:txBody>
          <a:bodyPr vert="horz" wrap="square" lIns="19050" tIns="19050" rIns="19050" bIns="19050" numCol="1" anchor="b" anchorCtr="0" compatLnSpc="1">
            <a:prstTxWarp prst="textNoShape">
              <a:avLst/>
            </a:prstTxWarp>
          </a:bodyPr>
          <a:lstStyle/>
          <a:p>
            <a:pPr lvl="0"/>
            <a:r>
              <a:rPr lang="en-US" dirty="0">
                <a:sym typeface="Helvetica Neue"/>
              </a:rPr>
              <a:t>Click to edit Master title style</a:t>
            </a:r>
          </a:p>
        </p:txBody>
      </p:sp>
      <p:sp>
        <p:nvSpPr>
          <p:cNvPr id="1027" name="Rectangle 2"/>
          <p:cNvSpPr>
            <a:spLocks noGrp="1" noChangeArrowheads="1"/>
          </p:cNvSpPr>
          <p:nvPr>
            <p:ph type="body" idx="1"/>
          </p:nvPr>
        </p:nvSpPr>
        <p:spPr bwMode="auto">
          <a:xfrm>
            <a:off x="652463" y="2647950"/>
            <a:ext cx="7839075" cy="595313"/>
          </a:xfrm>
          <a:prstGeom prst="rect">
            <a:avLst/>
          </a:prstGeom>
          <a:noFill/>
          <a:ln w="9525">
            <a:noFill/>
            <a:miter lim="800000"/>
            <a:headEnd/>
            <a:tailEnd/>
          </a:ln>
        </p:spPr>
        <p:txBody>
          <a:bodyPr vert="horz" wrap="square" lIns="19050" tIns="19050" rIns="19050" bIns="19050" numCol="1" anchor="t" anchorCtr="0" compatLnSpc="1">
            <a:prstTxWarp prst="textNoShape">
              <a:avLst/>
            </a:prstTxWarp>
          </a:bodyPr>
          <a:lstStyle/>
          <a:p>
            <a:pPr lvl="0"/>
            <a:r>
              <a:rPr lang="en-US">
                <a:sym typeface="Helvetica Neue Light"/>
              </a:rPr>
              <a:t>Click to edit Master text styles</a:t>
            </a:r>
          </a:p>
          <a:p>
            <a:pPr lvl="1"/>
            <a:r>
              <a:rPr lang="en-US">
                <a:sym typeface="Helvetica Neue Light"/>
              </a:rPr>
              <a:t>Second level</a:t>
            </a:r>
          </a:p>
          <a:p>
            <a:pPr lvl="2"/>
            <a:r>
              <a:rPr lang="en-US">
                <a:sym typeface="Gill Sans"/>
              </a:rPr>
              <a:t>Third level</a:t>
            </a:r>
          </a:p>
          <a:p>
            <a:pPr lvl="3"/>
            <a:r>
              <a:rPr lang="en-US">
                <a:sym typeface="Gill Sans"/>
              </a:rPr>
              <a:t>Fourth level</a:t>
            </a:r>
          </a:p>
          <a:p>
            <a:pPr lvl="4"/>
            <a:r>
              <a:rPr lang="en-US">
                <a:sym typeface="Gill Sans"/>
              </a:rPr>
              <a:t>Fifth level</a:t>
            </a:r>
          </a:p>
        </p:txBody>
      </p:sp>
    </p:spTree>
    <p:extLst>
      <p:ext uri="{BB962C8B-B14F-4D97-AF65-F5344CB8AC3E}">
        <p14:creationId xmlns:p14="http://schemas.microsoft.com/office/powerpoint/2010/main" val="494101251"/>
      </p:ext>
    </p:extLst>
  </p:cSld>
  <p:clrMap bg1="lt1" tx1="dk1" bg2="lt2" tx2="dk2" accent1="accent1" accent2="accent2" accent3="accent3" accent4="accent4" accent5="accent5" accent6="accent6" hlink="hlink" folHlink="folHlink"/>
  <p:sldLayoutIdLst>
    <p:sldLayoutId id="2147493483" r:id="rId1"/>
    <p:sldLayoutId id="2147493484" r:id="rId2"/>
    <p:sldLayoutId id="2147493485" r:id="rId3"/>
    <p:sldLayoutId id="2147493486" r:id="rId4"/>
    <p:sldLayoutId id="2147493487" r:id="rId5"/>
    <p:sldLayoutId id="2147493488" r:id="rId6"/>
    <p:sldLayoutId id="2147493489" r:id="rId7"/>
    <p:sldLayoutId id="2147493490" r:id="rId8"/>
    <p:sldLayoutId id="2147493491" r:id="rId9"/>
    <p:sldLayoutId id="2147493492" r:id="rId10"/>
    <p:sldLayoutId id="2147493493" r:id="rId11"/>
  </p:sldLayoutIdLst>
  <p:transition spd="med">
    <p:circle/>
  </p:transition>
  <p:txStyles>
    <p:titleStyle>
      <a:lvl1pPr algn="ctr" rtl="0" eaLnBrk="0" fontAlgn="base" hangingPunct="0">
        <a:spcBef>
          <a:spcPct val="0"/>
        </a:spcBef>
        <a:spcAft>
          <a:spcPct val="0"/>
        </a:spcAft>
        <a:defRPr sz="4400" b="1">
          <a:solidFill>
            <a:srgbClr val="231F20"/>
          </a:solidFill>
          <a:latin typeface="+mj-lt"/>
          <a:ea typeface="+mj-ea"/>
          <a:cs typeface="+mj-cs"/>
          <a:sym typeface="Helvetica Neue"/>
        </a:defRPr>
      </a:lvl1pPr>
      <a:lvl2pPr algn="ctr" rtl="0" eaLnBrk="0" fontAlgn="base" hangingPunct="0">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a:defRPr>
      </a:lvl2pPr>
      <a:lvl3pPr algn="ctr" rtl="0" eaLnBrk="0" fontAlgn="base" hangingPunct="0">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a:defRPr>
      </a:lvl3pPr>
      <a:lvl4pPr algn="ctr" rtl="0" eaLnBrk="0" fontAlgn="base" hangingPunct="0">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a:defRPr>
      </a:lvl4pPr>
      <a:lvl5pPr algn="ctr" rtl="0" eaLnBrk="0" fontAlgn="base" hangingPunct="0">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a:defRPr>
      </a:lvl5pPr>
      <a:lvl6pPr marL="171450" algn="ctr" rtl="0" fontAlgn="base">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charset="0"/>
        </a:defRPr>
      </a:lvl6pPr>
      <a:lvl7pPr marL="342900" algn="ctr" rtl="0" fontAlgn="base">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charset="0"/>
        </a:defRPr>
      </a:lvl7pPr>
      <a:lvl8pPr marL="514350" algn="ctr" rtl="0" fontAlgn="base">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charset="0"/>
        </a:defRPr>
      </a:lvl8pPr>
      <a:lvl9pPr marL="685800" algn="ctr" rtl="0" fontAlgn="base">
        <a:spcBef>
          <a:spcPct val="0"/>
        </a:spcBef>
        <a:spcAft>
          <a:spcPct val="0"/>
        </a:spcAft>
        <a:defRPr sz="4400" b="1">
          <a:solidFill>
            <a:srgbClr val="231F20"/>
          </a:solidFill>
          <a:latin typeface="Helvetica Neue" charset="0"/>
          <a:ea typeface="ヒラギノ角ゴ ProN W6" charset="0"/>
          <a:cs typeface="ヒラギノ角ゴ ProN W6" charset="0"/>
          <a:sym typeface="Helvetica Neue" charset="0"/>
        </a:defRPr>
      </a:lvl9pPr>
    </p:titleStyle>
    <p:bodyStyle>
      <a:lvl1pPr algn="ctr" rtl="0" eaLnBrk="0" fontAlgn="base" hangingPunct="0">
        <a:spcBef>
          <a:spcPct val="0"/>
        </a:spcBef>
        <a:spcAft>
          <a:spcPct val="0"/>
        </a:spcAft>
        <a:defRPr sz="1800">
          <a:solidFill>
            <a:schemeClr val="tx1"/>
          </a:solidFill>
          <a:latin typeface="+mn-lt"/>
          <a:ea typeface="+mn-ea"/>
          <a:cs typeface="+mn-cs"/>
          <a:sym typeface="Helvetica Neue Light"/>
        </a:defRPr>
      </a:lvl1pPr>
      <a:lvl2pPr algn="ctr" rtl="0" eaLnBrk="0" fontAlgn="base" hangingPunct="0">
        <a:spcBef>
          <a:spcPct val="0"/>
        </a:spcBef>
        <a:spcAft>
          <a:spcPct val="0"/>
        </a:spcAft>
        <a:defRPr sz="1800">
          <a:solidFill>
            <a:schemeClr val="tx1"/>
          </a:solidFill>
          <a:latin typeface="+mn-lt"/>
          <a:ea typeface="+mn-ea"/>
          <a:cs typeface="+mn-cs"/>
          <a:sym typeface="Helvetica Neue Light"/>
        </a:defRPr>
      </a:lvl2pPr>
      <a:lvl3pPr algn="ctr" rtl="0" eaLnBrk="0" fontAlgn="base" hangingPunct="0">
        <a:spcBef>
          <a:spcPct val="0"/>
        </a:spcBef>
        <a:spcAft>
          <a:spcPct val="0"/>
        </a:spcAft>
        <a:defRPr sz="1800">
          <a:solidFill>
            <a:schemeClr val="tx1"/>
          </a:solidFill>
          <a:latin typeface="Gill Sans" charset="0"/>
          <a:ea typeface="+mn-ea"/>
          <a:cs typeface="+mn-cs"/>
          <a:sym typeface="Gill Sans"/>
        </a:defRPr>
      </a:lvl3pPr>
      <a:lvl4pPr algn="ctr" rtl="0" eaLnBrk="0" fontAlgn="base" hangingPunct="0">
        <a:spcBef>
          <a:spcPct val="0"/>
        </a:spcBef>
        <a:spcAft>
          <a:spcPct val="0"/>
        </a:spcAft>
        <a:defRPr sz="1800">
          <a:solidFill>
            <a:schemeClr val="tx1"/>
          </a:solidFill>
          <a:latin typeface="Gill Sans" charset="0"/>
          <a:ea typeface="+mn-ea"/>
          <a:cs typeface="+mn-cs"/>
          <a:sym typeface="Gill Sans"/>
        </a:defRPr>
      </a:lvl4pPr>
      <a:lvl5pPr algn="ctr" rtl="0" eaLnBrk="0" fontAlgn="base" hangingPunct="0">
        <a:spcBef>
          <a:spcPct val="0"/>
        </a:spcBef>
        <a:spcAft>
          <a:spcPct val="0"/>
        </a:spcAft>
        <a:defRPr sz="1800">
          <a:solidFill>
            <a:schemeClr val="tx1"/>
          </a:solidFill>
          <a:latin typeface="Gill Sans" charset="0"/>
          <a:ea typeface="+mn-ea"/>
          <a:cs typeface="+mn-cs"/>
          <a:sym typeface="Gill Sans"/>
        </a:defRPr>
      </a:lvl5pPr>
      <a:lvl6pPr marL="171450" algn="ctr" rtl="0" fontAlgn="base">
        <a:spcBef>
          <a:spcPct val="0"/>
        </a:spcBef>
        <a:spcAft>
          <a:spcPct val="0"/>
        </a:spcAft>
        <a:defRPr sz="1800">
          <a:solidFill>
            <a:schemeClr val="tx1"/>
          </a:solidFill>
          <a:latin typeface="Gill Sans" charset="0"/>
          <a:ea typeface="+mn-ea"/>
          <a:cs typeface="+mn-cs"/>
          <a:sym typeface="Gill Sans" charset="0"/>
        </a:defRPr>
      </a:lvl6pPr>
      <a:lvl7pPr marL="342900" algn="ctr" rtl="0" fontAlgn="base">
        <a:spcBef>
          <a:spcPct val="0"/>
        </a:spcBef>
        <a:spcAft>
          <a:spcPct val="0"/>
        </a:spcAft>
        <a:defRPr sz="1800">
          <a:solidFill>
            <a:schemeClr val="tx1"/>
          </a:solidFill>
          <a:latin typeface="Gill Sans" charset="0"/>
          <a:ea typeface="+mn-ea"/>
          <a:cs typeface="+mn-cs"/>
          <a:sym typeface="Gill Sans" charset="0"/>
        </a:defRPr>
      </a:lvl7pPr>
      <a:lvl8pPr marL="514350" algn="ctr" rtl="0" fontAlgn="base">
        <a:spcBef>
          <a:spcPct val="0"/>
        </a:spcBef>
        <a:spcAft>
          <a:spcPct val="0"/>
        </a:spcAft>
        <a:defRPr sz="1800">
          <a:solidFill>
            <a:schemeClr val="tx1"/>
          </a:solidFill>
          <a:latin typeface="Gill Sans" charset="0"/>
          <a:ea typeface="+mn-ea"/>
          <a:cs typeface="+mn-cs"/>
          <a:sym typeface="Gill Sans" charset="0"/>
        </a:defRPr>
      </a:lvl8pPr>
      <a:lvl9pPr marL="685800" algn="ctr" rtl="0" fontAlgn="base">
        <a:spcBef>
          <a:spcPct val="0"/>
        </a:spcBef>
        <a:spcAft>
          <a:spcPct val="0"/>
        </a:spcAft>
        <a:defRPr sz="1800">
          <a:solidFill>
            <a:schemeClr val="tx1"/>
          </a:solidFill>
          <a:latin typeface="Gill Sans" charset="0"/>
          <a:ea typeface="+mn-ea"/>
          <a:cs typeface="+mn-cs"/>
          <a:sym typeface="Gill Sans" charset="0"/>
        </a:defRPr>
      </a:lvl9pPr>
    </p:bodyStyle>
    <p:otherStyle>
      <a:defPPr>
        <a:defRPr lang="en-US"/>
      </a:defPPr>
      <a:lvl1pPr marL="0" algn="l" defTabSz="171450" rtl="0" eaLnBrk="1" latinLnBrk="0" hangingPunct="1">
        <a:defRPr sz="700" kern="1200">
          <a:solidFill>
            <a:schemeClr val="tx1"/>
          </a:solidFill>
          <a:latin typeface="+mn-lt"/>
          <a:ea typeface="+mn-ea"/>
          <a:cs typeface="+mn-cs"/>
        </a:defRPr>
      </a:lvl1pPr>
      <a:lvl2pPr marL="171450" algn="l" defTabSz="171450" rtl="0" eaLnBrk="1" latinLnBrk="0" hangingPunct="1">
        <a:defRPr sz="700" kern="1200">
          <a:solidFill>
            <a:schemeClr val="tx1"/>
          </a:solidFill>
          <a:latin typeface="+mn-lt"/>
          <a:ea typeface="+mn-ea"/>
          <a:cs typeface="+mn-cs"/>
        </a:defRPr>
      </a:lvl2pPr>
      <a:lvl3pPr marL="342900" algn="l" defTabSz="171450" rtl="0" eaLnBrk="1" latinLnBrk="0" hangingPunct="1">
        <a:defRPr sz="700" kern="1200">
          <a:solidFill>
            <a:schemeClr val="tx1"/>
          </a:solidFill>
          <a:latin typeface="+mn-lt"/>
          <a:ea typeface="+mn-ea"/>
          <a:cs typeface="+mn-cs"/>
        </a:defRPr>
      </a:lvl3pPr>
      <a:lvl4pPr marL="514350" algn="l" defTabSz="171450" rtl="0" eaLnBrk="1" latinLnBrk="0" hangingPunct="1">
        <a:defRPr sz="700" kern="1200">
          <a:solidFill>
            <a:schemeClr val="tx1"/>
          </a:solidFill>
          <a:latin typeface="+mn-lt"/>
          <a:ea typeface="+mn-ea"/>
          <a:cs typeface="+mn-cs"/>
        </a:defRPr>
      </a:lvl4pPr>
      <a:lvl5pPr marL="685800" algn="l" defTabSz="171450" rtl="0" eaLnBrk="1" latinLnBrk="0" hangingPunct="1">
        <a:defRPr sz="700" kern="1200">
          <a:solidFill>
            <a:schemeClr val="tx1"/>
          </a:solidFill>
          <a:latin typeface="+mn-lt"/>
          <a:ea typeface="+mn-ea"/>
          <a:cs typeface="+mn-cs"/>
        </a:defRPr>
      </a:lvl5pPr>
      <a:lvl6pPr marL="857250" algn="l" defTabSz="171450" rtl="0" eaLnBrk="1" latinLnBrk="0" hangingPunct="1">
        <a:defRPr sz="700" kern="1200">
          <a:solidFill>
            <a:schemeClr val="tx1"/>
          </a:solidFill>
          <a:latin typeface="+mn-lt"/>
          <a:ea typeface="+mn-ea"/>
          <a:cs typeface="+mn-cs"/>
        </a:defRPr>
      </a:lvl6pPr>
      <a:lvl7pPr marL="1028700" algn="l" defTabSz="171450" rtl="0" eaLnBrk="1" latinLnBrk="0" hangingPunct="1">
        <a:defRPr sz="700" kern="1200">
          <a:solidFill>
            <a:schemeClr val="tx1"/>
          </a:solidFill>
          <a:latin typeface="+mn-lt"/>
          <a:ea typeface="+mn-ea"/>
          <a:cs typeface="+mn-cs"/>
        </a:defRPr>
      </a:lvl7pPr>
      <a:lvl8pPr marL="1200150" algn="l" defTabSz="171450" rtl="0" eaLnBrk="1" latinLnBrk="0" hangingPunct="1">
        <a:defRPr sz="700" kern="1200">
          <a:solidFill>
            <a:schemeClr val="tx1"/>
          </a:solidFill>
          <a:latin typeface="+mn-lt"/>
          <a:ea typeface="+mn-ea"/>
          <a:cs typeface="+mn-cs"/>
        </a:defRPr>
      </a:lvl8pPr>
      <a:lvl9pPr marL="1371600" algn="l" defTabSz="171450" rtl="0" eaLnBrk="1" latinLnBrk="0" hangingPunct="1">
        <a:defRPr sz="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846496"/>
      </p:ext>
    </p:extLst>
  </p:cSld>
  <p:clrMap bg1="lt1" tx1="dk1" bg2="lt2" tx2="dk2" accent1="accent1" accent2="accent2" accent3="accent3" accent4="accent4" accent5="accent5" accent6="accent6" hlink="hlink" folHlink="folHlink"/>
  <p:sldLayoutIdLst>
    <p:sldLayoutId id="2147493495" r:id="rId1"/>
    <p:sldLayoutId id="2147493496" r:id="rId2"/>
    <p:sldLayoutId id="2147493497" r:id="rId3"/>
    <p:sldLayoutId id="2147493498" r:id="rId4"/>
    <p:sldLayoutId id="2147493499" r:id="rId5"/>
    <p:sldLayoutId id="2147493500" r:id="rId6"/>
    <p:sldLayoutId id="2147493501" r:id="rId7"/>
    <p:sldLayoutId id="2147493502" r:id="rId8"/>
    <p:sldLayoutId id="2147493503" r:id="rId9"/>
    <p:sldLayoutId id="2147493504" r:id="rId10"/>
    <p:sldLayoutId id="2147493505" r:id="rId11"/>
  </p:sldLayoutIdLst>
  <p:transition spd="med">
    <p:circle/>
  </p:transition>
  <p:txStyles>
    <p:titleStyle>
      <a:lvl1pPr algn="ctr" rtl="0" eaLnBrk="0" fontAlgn="base" hangingPunct="0">
        <a:spcBef>
          <a:spcPct val="0"/>
        </a:spcBef>
        <a:spcAft>
          <a:spcPct val="0"/>
        </a:spcAft>
        <a:defRPr sz="4400">
          <a:solidFill>
            <a:schemeClr val="tx1"/>
          </a:solidFill>
          <a:latin typeface="+mj-lt"/>
          <a:ea typeface="+mj-ea"/>
          <a:cs typeface="+mj-cs"/>
          <a:sym typeface="Gill Sans"/>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a:defRPr>
      </a:lvl5pPr>
      <a:lvl6pPr marL="17145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6pPr>
      <a:lvl7pPr marL="34290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7pPr>
      <a:lvl8pPr marL="51435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8pPr>
      <a:lvl9pPr marL="68580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9pPr>
    </p:titleStyle>
    <p:bodyStyle>
      <a:lvl1pPr marL="419100" indent="-300038" algn="l" rtl="0" eaLnBrk="0" fontAlgn="base" hangingPunct="0">
        <a:spcBef>
          <a:spcPts val="1950"/>
        </a:spcBef>
        <a:spcAft>
          <a:spcPct val="0"/>
        </a:spcAft>
        <a:buSzPct val="171000"/>
        <a:buFont typeface="Gill Sans"/>
        <a:buChar char="•"/>
        <a:defRPr sz="2100">
          <a:solidFill>
            <a:schemeClr val="tx1"/>
          </a:solidFill>
          <a:latin typeface="+mn-lt"/>
          <a:ea typeface="+mn-ea"/>
          <a:cs typeface="+mn-cs"/>
          <a:sym typeface="Gill Sans"/>
        </a:defRPr>
      </a:lvl1pPr>
      <a:lvl2pPr marL="585788" indent="-300038" algn="l" rtl="0" eaLnBrk="0" fontAlgn="base" hangingPunct="0">
        <a:spcBef>
          <a:spcPts val="1950"/>
        </a:spcBef>
        <a:spcAft>
          <a:spcPct val="0"/>
        </a:spcAft>
        <a:buSzPct val="171000"/>
        <a:buFont typeface="Gill Sans"/>
        <a:buChar char="•"/>
        <a:defRPr sz="2100">
          <a:solidFill>
            <a:schemeClr val="tx1"/>
          </a:solidFill>
          <a:latin typeface="+mn-lt"/>
          <a:ea typeface="+mn-ea"/>
          <a:cs typeface="+mn-cs"/>
          <a:sym typeface="Gill Sans"/>
        </a:defRPr>
      </a:lvl2pPr>
      <a:lvl3pPr marL="752475" indent="-300038" algn="l" rtl="0" eaLnBrk="0" fontAlgn="base" hangingPunct="0">
        <a:spcBef>
          <a:spcPts val="1950"/>
        </a:spcBef>
        <a:spcAft>
          <a:spcPct val="0"/>
        </a:spcAft>
        <a:buSzPct val="171000"/>
        <a:buFont typeface="Gill Sans"/>
        <a:buChar char="•"/>
        <a:defRPr sz="2100">
          <a:solidFill>
            <a:schemeClr val="tx1"/>
          </a:solidFill>
          <a:latin typeface="+mn-lt"/>
          <a:ea typeface="+mn-ea"/>
          <a:cs typeface="+mn-cs"/>
          <a:sym typeface="Gill Sans"/>
        </a:defRPr>
      </a:lvl3pPr>
      <a:lvl4pPr marL="919163" indent="-300038" algn="l" rtl="0" eaLnBrk="0" fontAlgn="base" hangingPunct="0">
        <a:spcBef>
          <a:spcPts val="1950"/>
        </a:spcBef>
        <a:spcAft>
          <a:spcPct val="0"/>
        </a:spcAft>
        <a:buSzPct val="171000"/>
        <a:buFont typeface="Gill Sans"/>
        <a:buChar char="•"/>
        <a:defRPr sz="2100">
          <a:solidFill>
            <a:schemeClr val="tx1"/>
          </a:solidFill>
          <a:latin typeface="+mn-lt"/>
          <a:ea typeface="+mn-ea"/>
          <a:cs typeface="+mn-cs"/>
          <a:sym typeface="Gill Sans"/>
        </a:defRPr>
      </a:lvl4pPr>
      <a:lvl5pPr marL="1085850" indent="-300038" algn="l" rtl="0" eaLnBrk="0" fontAlgn="base" hangingPunct="0">
        <a:spcBef>
          <a:spcPts val="1950"/>
        </a:spcBef>
        <a:spcAft>
          <a:spcPct val="0"/>
        </a:spcAft>
        <a:buSzPct val="171000"/>
        <a:buFont typeface="Gill Sans"/>
        <a:buChar char="•"/>
        <a:defRPr sz="2100">
          <a:solidFill>
            <a:schemeClr val="tx1"/>
          </a:solidFill>
          <a:latin typeface="+mn-lt"/>
          <a:ea typeface="+mn-ea"/>
          <a:cs typeface="+mn-cs"/>
          <a:sym typeface="Gill Sans"/>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p:bodyStyle>
    <p:otherStyle>
      <a:defPPr>
        <a:defRPr lang="en-US"/>
      </a:defPPr>
      <a:lvl1pPr marL="0" algn="l" defTabSz="171450" rtl="0" eaLnBrk="1" latinLnBrk="0" hangingPunct="1">
        <a:defRPr sz="700" kern="1200">
          <a:solidFill>
            <a:schemeClr val="tx1"/>
          </a:solidFill>
          <a:latin typeface="+mn-lt"/>
          <a:ea typeface="+mn-ea"/>
          <a:cs typeface="+mn-cs"/>
        </a:defRPr>
      </a:lvl1pPr>
      <a:lvl2pPr marL="171450" algn="l" defTabSz="171450" rtl="0" eaLnBrk="1" latinLnBrk="0" hangingPunct="1">
        <a:defRPr sz="700" kern="1200">
          <a:solidFill>
            <a:schemeClr val="tx1"/>
          </a:solidFill>
          <a:latin typeface="+mn-lt"/>
          <a:ea typeface="+mn-ea"/>
          <a:cs typeface="+mn-cs"/>
        </a:defRPr>
      </a:lvl2pPr>
      <a:lvl3pPr marL="342900" algn="l" defTabSz="171450" rtl="0" eaLnBrk="1" latinLnBrk="0" hangingPunct="1">
        <a:defRPr sz="700" kern="1200">
          <a:solidFill>
            <a:schemeClr val="tx1"/>
          </a:solidFill>
          <a:latin typeface="+mn-lt"/>
          <a:ea typeface="+mn-ea"/>
          <a:cs typeface="+mn-cs"/>
        </a:defRPr>
      </a:lvl3pPr>
      <a:lvl4pPr marL="514350" algn="l" defTabSz="171450" rtl="0" eaLnBrk="1" latinLnBrk="0" hangingPunct="1">
        <a:defRPr sz="700" kern="1200">
          <a:solidFill>
            <a:schemeClr val="tx1"/>
          </a:solidFill>
          <a:latin typeface="+mn-lt"/>
          <a:ea typeface="+mn-ea"/>
          <a:cs typeface="+mn-cs"/>
        </a:defRPr>
      </a:lvl4pPr>
      <a:lvl5pPr marL="685800" algn="l" defTabSz="171450" rtl="0" eaLnBrk="1" latinLnBrk="0" hangingPunct="1">
        <a:defRPr sz="700" kern="1200">
          <a:solidFill>
            <a:schemeClr val="tx1"/>
          </a:solidFill>
          <a:latin typeface="+mn-lt"/>
          <a:ea typeface="+mn-ea"/>
          <a:cs typeface="+mn-cs"/>
        </a:defRPr>
      </a:lvl5pPr>
      <a:lvl6pPr marL="857250" algn="l" defTabSz="171450" rtl="0" eaLnBrk="1" latinLnBrk="0" hangingPunct="1">
        <a:defRPr sz="700" kern="1200">
          <a:solidFill>
            <a:schemeClr val="tx1"/>
          </a:solidFill>
          <a:latin typeface="+mn-lt"/>
          <a:ea typeface="+mn-ea"/>
          <a:cs typeface="+mn-cs"/>
        </a:defRPr>
      </a:lvl6pPr>
      <a:lvl7pPr marL="1028700" algn="l" defTabSz="171450" rtl="0" eaLnBrk="1" latinLnBrk="0" hangingPunct="1">
        <a:defRPr sz="700" kern="1200">
          <a:solidFill>
            <a:schemeClr val="tx1"/>
          </a:solidFill>
          <a:latin typeface="+mn-lt"/>
          <a:ea typeface="+mn-ea"/>
          <a:cs typeface="+mn-cs"/>
        </a:defRPr>
      </a:lvl7pPr>
      <a:lvl8pPr marL="1200150" algn="l" defTabSz="171450" rtl="0" eaLnBrk="1" latinLnBrk="0" hangingPunct="1">
        <a:defRPr sz="700" kern="1200">
          <a:solidFill>
            <a:schemeClr val="tx1"/>
          </a:solidFill>
          <a:latin typeface="+mn-lt"/>
          <a:ea typeface="+mn-ea"/>
          <a:cs typeface="+mn-cs"/>
        </a:defRPr>
      </a:lvl8pPr>
      <a:lvl9pPr marL="1371600" algn="l" defTabSz="171450" rtl="0" eaLnBrk="1" latinLnBrk="0" hangingPunct="1">
        <a:defRPr sz="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65364"/>
      </p:ext>
    </p:extLst>
  </p:cSld>
  <p:clrMap bg1="lt1" tx1="dk1" bg2="lt2" tx2="dk2" accent1="accent1" accent2="accent2" accent3="accent3" accent4="accent4" accent5="accent5" accent6="accent6" hlink="hlink" folHlink="folHlink"/>
  <p:sldLayoutIdLst>
    <p:sldLayoutId id="2147493519" r:id="rId1"/>
    <p:sldLayoutId id="2147493520" r:id="rId2"/>
    <p:sldLayoutId id="214749352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rUiw-wElw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32.png"/><Relationship Id="rId5" Type="http://schemas.openxmlformats.org/officeDocument/2006/relationships/hyperlink" Target="https://bit.ly/rics22"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505" y="1118115"/>
            <a:ext cx="4119980" cy="1102519"/>
          </a:xfrm>
        </p:spPr>
        <p:txBody>
          <a:bodyPr/>
          <a:lstStyle/>
          <a:p>
            <a:r>
              <a:rPr lang="en-US" dirty="0"/>
              <a:t>Sarah Noble</a:t>
            </a:r>
            <a:br>
              <a:rPr lang="en-US" dirty="0"/>
            </a:br>
            <a:r>
              <a:rPr lang="en-US" dirty="0"/>
              <a:t>Head of Early Engagement and enrolment</a:t>
            </a:r>
          </a:p>
        </p:txBody>
      </p:sp>
      <p:sp>
        <p:nvSpPr>
          <p:cNvPr id="4" name="Rectangle 3"/>
          <p:cNvSpPr/>
          <p:nvPr/>
        </p:nvSpPr>
        <p:spPr>
          <a:xfrm>
            <a:off x="0" y="338421"/>
            <a:ext cx="2062971" cy="3532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0" tIns="0" rIns="72000" bIns="0" rtlCol="0" anchor="ctr"/>
          <a:lstStyle/>
          <a:p>
            <a:endParaRPr lang="en-US" sz="850" dirty="0">
              <a:solidFill>
                <a:srgbClr val="FFFFFF"/>
              </a:solidFill>
              <a:latin typeface="Open Sans"/>
              <a:cs typeface="Open Sans"/>
            </a:endParaRPr>
          </a:p>
        </p:txBody>
      </p:sp>
      <p:sp>
        <p:nvSpPr>
          <p:cNvPr id="5" name="TextBox 4">
            <a:extLst>
              <a:ext uri="{FF2B5EF4-FFF2-40B4-BE49-F238E27FC236}">
                <a16:creationId xmlns:a16="http://schemas.microsoft.com/office/drawing/2014/main" id="{836AD2A9-DF36-2ECA-E6E0-10D8F5CBE482}"/>
              </a:ext>
            </a:extLst>
          </p:cNvPr>
          <p:cNvSpPr txBox="1"/>
          <p:nvPr/>
        </p:nvSpPr>
        <p:spPr>
          <a:xfrm>
            <a:off x="776514" y="3504977"/>
            <a:ext cx="4572000" cy="646331"/>
          </a:xfrm>
          <a:prstGeom prst="rect">
            <a:avLst/>
          </a:prstGeom>
          <a:noFill/>
        </p:spPr>
        <p:txBody>
          <a:bodyPr wrap="square">
            <a:spAutoFit/>
          </a:bodyPr>
          <a:lstStyle/>
          <a:p>
            <a:r>
              <a:rPr lang="en-GB" sz="1800" b="0" i="0" u="sng" strike="noStrike" dirty="0">
                <a:solidFill>
                  <a:srgbClr val="0000FF"/>
                </a:solidFill>
                <a:effectLst/>
                <a:latin typeface="Arial" panose="020B0604020202020204" pitchFamily="34" charset="0"/>
                <a:hlinkClick r:id="rId2"/>
              </a:rPr>
              <a:t>The work that shapes our world | RICS - YouTube</a:t>
            </a:r>
            <a:endParaRPr lang="en-GB" dirty="0"/>
          </a:p>
        </p:txBody>
      </p:sp>
    </p:spTree>
    <p:extLst>
      <p:ext uri="{BB962C8B-B14F-4D97-AF65-F5344CB8AC3E}">
        <p14:creationId xmlns:p14="http://schemas.microsoft.com/office/powerpoint/2010/main" val="3225628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3579" y="1120588"/>
            <a:ext cx="5527397" cy="402291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2100" y="1173746"/>
            <a:ext cx="5527397" cy="4022911"/>
          </a:xfrm>
          <a:prstGeom prst="rect">
            <a:avLst/>
          </a:prstGeom>
        </p:spPr>
      </p:pic>
      <p:sp>
        <p:nvSpPr>
          <p:cNvPr id="12" name="Rectangle 11"/>
          <p:cNvSpPr/>
          <p:nvPr/>
        </p:nvSpPr>
        <p:spPr bwMode="auto">
          <a:xfrm>
            <a:off x="-116702" y="-68649"/>
            <a:ext cx="2327188" cy="5265352"/>
          </a:xfrm>
          <a:prstGeom prst="rect">
            <a:avLst/>
          </a:prstGeom>
          <a:solidFill>
            <a:schemeClr val="accent1"/>
          </a:solidFill>
          <a:ln w="25400" cap="flat" cmpd="sng" algn="ctr">
            <a:noFill/>
            <a:prstDash val="solid"/>
            <a:round/>
            <a:headEnd type="none" w="med" len="med"/>
            <a:tailEnd type="none" w="med" len="med"/>
          </a:ln>
          <a:effectLst/>
        </p:spPr>
        <p:txBody>
          <a:bodyPr vert="horz" wrap="square" lIns="34290" tIns="17145" rIns="34290" bIns="17145" numCol="1" rtlCol="0"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a:ea typeface="ヒラギノ角ゴ ProN W3" charset="0"/>
              <a:cs typeface="Calibri"/>
              <a:sym typeface="Gill Sans" charset="0"/>
            </a:endParaRPr>
          </a:p>
        </p:txBody>
      </p:sp>
      <p:sp>
        <p:nvSpPr>
          <p:cNvPr id="4" name="TextBox 3"/>
          <p:cNvSpPr txBox="1"/>
          <p:nvPr/>
        </p:nvSpPr>
        <p:spPr>
          <a:xfrm>
            <a:off x="242887" y="247118"/>
            <a:ext cx="1805499" cy="711733"/>
          </a:xfrm>
          <a:prstGeom prst="rect">
            <a:avLst/>
          </a:prstGeom>
          <a:noFill/>
        </p:spPr>
        <p:txBody>
          <a:bodyPr wrap="square" lIns="34290" tIns="17145" rIns="34290" bIns="1714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cs typeface="Arial"/>
                <a:sym typeface="Gill Sans"/>
              </a:rPr>
              <a:t>Salary</a:t>
            </a:r>
            <a:endParaRPr kumimoji="0" lang="en-GB" sz="4400" b="0" i="0" u="none" strike="noStrike" kern="1200" cap="none" spc="0" normalizeH="0" baseline="0" noProof="0" dirty="0">
              <a:ln>
                <a:noFill/>
              </a:ln>
              <a:solidFill>
                <a:srgbClr val="FFFFFF"/>
              </a:solidFill>
              <a:effectLst/>
              <a:uLnTx/>
              <a:uFillTx/>
              <a:latin typeface="Arial"/>
              <a:cs typeface="Arial"/>
              <a:sym typeface="Gill Sans"/>
            </a:endParaRPr>
          </a:p>
        </p:txBody>
      </p:sp>
      <p:sp>
        <p:nvSpPr>
          <p:cNvPr id="26" name="TextBox 25"/>
          <p:cNvSpPr txBox="1"/>
          <p:nvPr/>
        </p:nvSpPr>
        <p:spPr>
          <a:xfrm>
            <a:off x="6079845" y="1779838"/>
            <a:ext cx="2292643" cy="740972"/>
          </a:xfrm>
          <a:prstGeom prst="rect">
            <a:avLst/>
          </a:prstGeom>
          <a:noFill/>
        </p:spPr>
        <p:txBody>
          <a:bodyPr wrap="square" lIns="34290" tIns="17145" rIns="34290" bIns="17145"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Experienced</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Surveyor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Arial"/>
                <a:cs typeface="Arial"/>
                <a:sym typeface="Gill Sans"/>
              </a:rPr>
              <a:t>£38,000</a:t>
            </a:r>
          </a:p>
        </p:txBody>
      </p:sp>
      <p:sp>
        <p:nvSpPr>
          <p:cNvPr id="27" name="TextBox 26"/>
          <p:cNvSpPr txBox="1"/>
          <p:nvPr/>
        </p:nvSpPr>
        <p:spPr>
          <a:xfrm>
            <a:off x="5632012" y="414776"/>
            <a:ext cx="5392540" cy="980781"/>
          </a:xfrm>
          <a:prstGeom prst="rect">
            <a:avLst/>
          </a:prstGeom>
          <a:noFill/>
        </p:spPr>
        <p:txBody>
          <a:bodyPr wrap="square" lIns="34290" tIns="17145" rIns="34290" bIns="17145"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Senior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Chartered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Surveyor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Arial"/>
                <a:cs typeface="Arial"/>
                <a:sym typeface="Gill Sans"/>
              </a:rPr>
              <a:t>£50,000+</a:t>
            </a:r>
          </a:p>
        </p:txBody>
      </p:sp>
      <p:grpSp>
        <p:nvGrpSpPr>
          <p:cNvPr id="9" name="Group 8"/>
          <p:cNvGrpSpPr/>
          <p:nvPr/>
        </p:nvGrpSpPr>
        <p:grpSpPr>
          <a:xfrm>
            <a:off x="2532145" y="415855"/>
            <a:ext cx="4206802" cy="3416299"/>
            <a:chOff x="1360351" y="196899"/>
            <a:chExt cx="4206802" cy="3416299"/>
          </a:xfrm>
        </p:grpSpPr>
        <p:sp>
          <p:nvSpPr>
            <p:cNvPr id="22" name="TextBox 21"/>
            <p:cNvSpPr txBox="1"/>
            <p:nvPr/>
          </p:nvSpPr>
          <p:spPr>
            <a:xfrm>
              <a:off x="2437401" y="2411053"/>
              <a:ext cx="942887" cy="505523"/>
            </a:xfrm>
            <a:prstGeom prst="rect">
              <a:avLst/>
            </a:prstGeom>
            <a:noFill/>
          </p:spPr>
          <p:txBody>
            <a:bodyPr wrap="none" lIns="34290" tIns="17145" rIns="34290" bIns="17145"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Surveyor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Arial"/>
                  <a:cs typeface="Arial"/>
                  <a:sym typeface="Gill Sans"/>
                </a:rPr>
                <a:t>£27,000</a:t>
              </a:r>
            </a:p>
          </p:txBody>
        </p:sp>
        <p:sp>
          <p:nvSpPr>
            <p:cNvPr id="23" name="TextBox 22"/>
            <p:cNvSpPr txBox="1"/>
            <p:nvPr/>
          </p:nvSpPr>
          <p:spPr>
            <a:xfrm>
              <a:off x="3589738" y="2913087"/>
              <a:ext cx="922047" cy="505523"/>
            </a:xfrm>
            <a:prstGeom prst="rect">
              <a:avLst/>
            </a:prstGeom>
            <a:noFill/>
          </p:spPr>
          <p:txBody>
            <a:bodyPr wrap="none" lIns="34290" tIns="17145" rIns="34290" bIns="17145"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Teacher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Arial"/>
                  <a:cs typeface="Arial"/>
                  <a:sym typeface="Gill Sans"/>
                </a:rPr>
                <a:t>£</a:t>
              </a:r>
              <a:r>
                <a:rPr kumimoji="0" lang="en-GB" sz="1700" b="1" i="0" u="none" strike="noStrike" kern="1200" cap="none" spc="0" normalizeH="0" baseline="0" noProof="0" dirty="0">
                  <a:ln>
                    <a:noFill/>
                  </a:ln>
                  <a:solidFill>
                    <a:srgbClr val="4D5156"/>
                  </a:solidFill>
                  <a:effectLst/>
                  <a:uLnTx/>
                  <a:uFillTx/>
                  <a:latin typeface="Arial"/>
                  <a:sym typeface="Gill Sans"/>
                </a:rPr>
                <a:t>25,714</a:t>
              </a:r>
              <a:r>
                <a:rPr kumimoji="0" lang="en-GB" sz="1700" b="0" i="0" u="none" strike="noStrike" kern="1200" cap="none" spc="0" normalizeH="0" baseline="0" noProof="0" dirty="0">
                  <a:ln>
                    <a:noFill/>
                  </a:ln>
                  <a:solidFill>
                    <a:srgbClr val="4D5156"/>
                  </a:solidFill>
                  <a:effectLst/>
                  <a:uLnTx/>
                  <a:uFillTx/>
                  <a:latin typeface="Arial"/>
                  <a:sym typeface="Gill Sans"/>
                </a:rPr>
                <a:t> </a:t>
              </a:r>
              <a:endParaRPr kumimoji="0" lang="en-US" sz="1700" b="1" i="0" u="none" strike="noStrike" kern="1200" cap="none" spc="0" normalizeH="0" baseline="0" noProof="0" dirty="0">
                <a:ln>
                  <a:noFill/>
                </a:ln>
                <a:solidFill>
                  <a:srgbClr val="4D3069"/>
                </a:solidFill>
                <a:effectLst/>
                <a:uLnTx/>
                <a:uFillTx/>
                <a:latin typeface="Arial"/>
                <a:cs typeface="Arial"/>
                <a:sym typeface="Gill Sans"/>
              </a:endParaRPr>
            </a:p>
          </p:txBody>
        </p:sp>
        <p:sp>
          <p:nvSpPr>
            <p:cNvPr id="24" name="TextBox 23"/>
            <p:cNvSpPr txBox="1"/>
            <p:nvPr/>
          </p:nvSpPr>
          <p:spPr>
            <a:xfrm>
              <a:off x="4563352" y="3107675"/>
              <a:ext cx="1003801" cy="505523"/>
            </a:xfrm>
            <a:prstGeom prst="rect">
              <a:avLst/>
            </a:prstGeom>
            <a:noFill/>
          </p:spPr>
          <p:txBody>
            <a:bodyPr wrap="none" lIns="34290" tIns="17145" rIns="34290" bIns="17145"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4D3069"/>
                  </a:solidFill>
                  <a:effectLst/>
                  <a:uLnTx/>
                  <a:uFillTx/>
                  <a:latin typeface="Arial"/>
                  <a:cs typeface="Arial"/>
                  <a:sym typeface="Gill Sans"/>
                </a:rPr>
                <a:t>Journalist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Arial"/>
                  <a:cs typeface="Arial"/>
                  <a:sym typeface="Gill Sans"/>
                </a:rPr>
                <a:t>£12,000</a:t>
              </a:r>
            </a:p>
          </p:txBody>
        </p:sp>
        <p:sp>
          <p:nvSpPr>
            <p:cNvPr id="25" name="TextBox 24"/>
            <p:cNvSpPr txBox="1"/>
            <p:nvPr/>
          </p:nvSpPr>
          <p:spPr>
            <a:xfrm>
              <a:off x="1360351" y="2206912"/>
              <a:ext cx="809838" cy="477823"/>
            </a:xfrm>
            <a:prstGeom prst="rect">
              <a:avLst/>
            </a:prstGeom>
            <a:noFill/>
          </p:spPr>
          <p:txBody>
            <a:bodyPr wrap="none" lIns="34290" tIns="17145" rIns="34290" bIns="17145"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4D3069"/>
                  </a:solidFill>
                  <a:effectLst/>
                  <a:uLnTx/>
                  <a:uFillTx/>
                  <a:latin typeface="Arial"/>
                  <a:cs typeface="Arial"/>
                  <a:sym typeface="Gill Sans"/>
                </a:rPr>
                <a:t>Doctor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202124"/>
                  </a:solidFill>
                  <a:effectLst/>
                  <a:uLnTx/>
                  <a:uFillTx/>
                  <a:latin typeface="arial" panose="020B0604020202020204" pitchFamily="34" charset="0"/>
                  <a:sym typeface="Gill Sans"/>
                </a:rPr>
                <a:t>£28,808</a:t>
              </a:r>
              <a:endParaRPr kumimoji="0" lang="en-US" sz="1600" b="1" i="0" u="none" strike="noStrike" kern="1200" cap="none" spc="0" normalizeH="0" baseline="0" noProof="0" dirty="0">
                <a:ln>
                  <a:noFill/>
                </a:ln>
                <a:solidFill>
                  <a:srgbClr val="4D3069"/>
                </a:solidFill>
                <a:effectLst/>
                <a:uLnTx/>
                <a:uFillTx/>
                <a:latin typeface="Arial"/>
                <a:cs typeface="Arial"/>
                <a:sym typeface="Gill Sans"/>
              </a:endParaRPr>
            </a:p>
          </p:txBody>
        </p:sp>
        <p:sp>
          <p:nvSpPr>
            <p:cNvPr id="2" name="TextBox 1"/>
            <p:cNvSpPr txBox="1"/>
            <p:nvPr/>
          </p:nvSpPr>
          <p:spPr>
            <a:xfrm>
              <a:off x="1888238" y="196899"/>
              <a:ext cx="2984099" cy="486030"/>
            </a:xfrm>
            <a:prstGeom prst="rect">
              <a:avLst/>
            </a:prstGeom>
            <a:noFill/>
          </p:spPr>
          <p:txBody>
            <a:bodyPr wrap="square" lIns="34290" tIns="17145" rIns="34290" bIns="17145"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4D3069"/>
                  </a:solidFill>
                  <a:effectLst/>
                  <a:uLnTx/>
                  <a:uFillTx/>
                  <a:latin typeface="Arial"/>
                  <a:cs typeface="Arial"/>
                  <a:sym typeface="Gill Sans"/>
                </a:rPr>
                <a:t>Starting salaries</a:t>
              </a:r>
            </a:p>
          </p:txBody>
        </p:sp>
        <p:sp>
          <p:nvSpPr>
            <p:cNvPr id="6" name="TextBox 5"/>
            <p:cNvSpPr txBox="1"/>
            <p:nvPr/>
          </p:nvSpPr>
          <p:spPr>
            <a:xfrm>
              <a:off x="1855475" y="691653"/>
              <a:ext cx="308946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447675" algn="l"/>
                </a:tabLst>
                <a:defRPr/>
              </a:pPr>
              <a:r>
                <a:rPr kumimoji="0" lang="en-US" sz="1400" b="0" i="0" u="none" strike="noStrike" kern="1200" cap="none" spc="0" normalizeH="0" baseline="0" noProof="0" dirty="0">
                  <a:ln>
                    <a:noFill/>
                  </a:ln>
                  <a:solidFill>
                    <a:srgbClr val="4D3069"/>
                  </a:solidFill>
                  <a:effectLst/>
                  <a:uLnTx/>
                  <a:uFillTx/>
                  <a:latin typeface="Arial"/>
                  <a:cs typeface="Arial"/>
                  <a:sym typeface="Gill Sans"/>
                </a:rPr>
                <a:t>UK average salary, depending 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D3069"/>
                  </a:solidFill>
                  <a:effectLst/>
                  <a:uLnTx/>
                  <a:uFillTx/>
                  <a:latin typeface="Arial"/>
                  <a:cs typeface="Arial"/>
                  <a:sym typeface="Gill Sans"/>
                </a:rPr>
                <a:t>geographical location and discipline</a:t>
              </a:r>
            </a:p>
          </p:txBody>
        </p:sp>
      </p:grpSp>
      <p:pic>
        <p:nvPicPr>
          <p:cNvPr id="5" name="Picture 4">
            <a:extLst>
              <a:ext uri="{FF2B5EF4-FFF2-40B4-BE49-F238E27FC236}">
                <a16:creationId xmlns:a16="http://schemas.microsoft.com/office/drawing/2014/main" id="{9E13A98E-064C-3365-B0C9-280015292A62}"/>
              </a:ext>
            </a:extLst>
          </p:cNvPr>
          <p:cNvPicPr>
            <a:picLocks noChangeAspect="1"/>
          </p:cNvPicPr>
          <p:nvPr/>
        </p:nvPicPr>
        <p:blipFill rotWithShape="1">
          <a:blip r:embed="rId5"/>
          <a:srcRect l="8438" t="23758" r="32041" b="14547"/>
          <a:stretch/>
        </p:blipFill>
        <p:spPr>
          <a:xfrm>
            <a:off x="2210486" y="-259966"/>
            <a:ext cx="6902434" cy="5403465"/>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702" y="1970215"/>
            <a:ext cx="3674570" cy="317328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26" presetClass="emph" presetSubtype="0" fill="hold" grpId="1" nodeType="withEffect">
                                  <p:stCondLst>
                                    <p:cond delay="0"/>
                                  </p:stCondLst>
                                  <p:childTnLst>
                                    <p:animEffect transition="out" filter="fade">
                                      <p:cBhvr>
                                        <p:cTn id="24" dur="500" tmFilter="0, 0; .2, .5; .8, .5; 1, 0"/>
                                        <p:tgtEl>
                                          <p:spTgt spid="27"/>
                                        </p:tgtEl>
                                      </p:cBhvr>
                                    </p:animEffect>
                                    <p:animScale>
                                      <p:cBhvr>
                                        <p:cTn id="25"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D3069"/>
        </a:solidFill>
        <a:effectLst/>
      </p:bgPr>
    </p:bg>
    <p:spTree>
      <p:nvGrpSpPr>
        <p:cNvPr id="1" name=""/>
        <p:cNvGrpSpPr/>
        <p:nvPr/>
      </p:nvGrpSpPr>
      <p:grpSpPr>
        <a:xfrm>
          <a:off x="0" y="0"/>
          <a:ext cx="0" cy="0"/>
          <a:chOff x="0" y="0"/>
          <a:chExt cx="0" cy="0"/>
        </a:xfrm>
      </p:grpSpPr>
      <p:sp>
        <p:nvSpPr>
          <p:cNvPr id="7" name="Rectangle 6"/>
          <p:cNvSpPr/>
          <p:nvPr/>
        </p:nvSpPr>
        <p:spPr bwMode="auto">
          <a:xfrm>
            <a:off x="0" y="1455089"/>
            <a:ext cx="9144000" cy="376220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2" name="Rectangle 11"/>
          <p:cNvSpPr/>
          <p:nvPr/>
        </p:nvSpPr>
        <p:spPr>
          <a:xfrm>
            <a:off x="6061671" y="2646411"/>
            <a:ext cx="3086064" cy="880497"/>
          </a:xfrm>
          <a:prstGeom prst="rect">
            <a:avLst/>
          </a:prstGeom>
        </p:spPr>
        <p:txBody>
          <a:bodyPr wrap="square" lIns="34290" tIns="17145" rIns="34290" bIns="17145">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Get chartered and</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4D3069"/>
                </a:solidFill>
                <a:effectLst/>
                <a:uLnTx/>
                <a:uFillTx/>
                <a:latin typeface="Arial"/>
                <a:cs typeface="Arial"/>
                <a:sym typeface="Gill Sans"/>
              </a:rPr>
              <a:t>see the world!</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Geogrotesque Light"/>
                <a:cs typeface="Geogrotesque Light"/>
                <a:sym typeface="Gill Sans"/>
              </a:rPr>
              <a:t> </a:t>
            </a:r>
            <a:endParaRPr kumimoji="0" lang="en-GB" sz="1700" b="1" i="0" u="none" strike="noStrike" kern="1200" cap="none" spc="0" normalizeH="0" baseline="0" noProof="0" dirty="0">
              <a:ln>
                <a:noFill/>
              </a:ln>
              <a:solidFill>
                <a:srgbClr val="4D3069"/>
              </a:solidFill>
              <a:effectLst/>
              <a:uLnTx/>
              <a:uFillTx/>
              <a:latin typeface="Geogrotesque Light"/>
              <a:cs typeface="Geogrotesque Light"/>
              <a:sym typeface="Gill Sans"/>
            </a:endParaRPr>
          </a:p>
        </p:txBody>
      </p:sp>
      <p:sp>
        <p:nvSpPr>
          <p:cNvPr id="2" name="TextBox 1"/>
          <p:cNvSpPr txBox="1"/>
          <p:nvPr/>
        </p:nvSpPr>
        <p:spPr>
          <a:xfrm>
            <a:off x="6061671" y="562918"/>
            <a:ext cx="1815997"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cs typeface="Arial"/>
                <a:sym typeface="Gill Sans"/>
              </a:rPr>
              <a:t>Travel</a:t>
            </a:r>
          </a:p>
        </p:txBody>
      </p:sp>
      <p:sp>
        <p:nvSpPr>
          <p:cNvPr id="5" name="TextBox 4"/>
          <p:cNvSpPr txBox="1"/>
          <p:nvPr/>
        </p:nvSpPr>
        <p:spPr>
          <a:xfrm>
            <a:off x="6061671" y="1523999"/>
            <a:ext cx="2206159" cy="989502"/>
          </a:xfrm>
          <a:prstGeom prst="rect">
            <a:avLst/>
          </a:prstGeom>
          <a:noFill/>
        </p:spPr>
        <p:txBody>
          <a:bodyPr wrap="none" rtlCol="0">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Surveyors are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4D3069"/>
                </a:solidFill>
                <a:effectLst/>
                <a:uLnTx/>
                <a:uFillTx/>
                <a:latin typeface="Arial"/>
                <a:cs typeface="Arial"/>
                <a:sym typeface="Gill Sans"/>
              </a:rPr>
              <a:t>in demand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around the globe</a:t>
            </a:r>
          </a:p>
        </p:txBody>
      </p:sp>
      <p:pic>
        <p:nvPicPr>
          <p:cNvPr id="6" name="Picture 5" descr="postcar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9014"/>
            <a:ext cx="6296370" cy="5356311"/>
          </a:xfrm>
          <a:prstGeom prst="rect">
            <a:avLst/>
          </a:prstGeom>
        </p:spPr>
      </p:pic>
    </p:spTree>
    <p:extLst>
      <p:ext uri="{BB962C8B-B14F-4D97-AF65-F5344CB8AC3E}">
        <p14:creationId xmlns:p14="http://schemas.microsoft.com/office/powerpoint/2010/main" val="2670573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D3069"/>
        </a:solidFill>
        <a:effectLst/>
      </p:bgPr>
    </p:bg>
    <p:spTree>
      <p:nvGrpSpPr>
        <p:cNvPr id="1" name=""/>
        <p:cNvGrpSpPr/>
        <p:nvPr/>
      </p:nvGrpSpPr>
      <p:grpSpPr>
        <a:xfrm>
          <a:off x="0" y="0"/>
          <a:ext cx="0" cy="0"/>
          <a:chOff x="0" y="0"/>
          <a:chExt cx="0" cy="0"/>
        </a:xfrm>
      </p:grpSpPr>
      <p:sp>
        <p:nvSpPr>
          <p:cNvPr id="7" name="Rectangle 6"/>
          <p:cNvSpPr/>
          <p:nvPr/>
        </p:nvSpPr>
        <p:spPr bwMode="auto">
          <a:xfrm>
            <a:off x="-5174" y="1381292"/>
            <a:ext cx="9144000" cy="376220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2" name="Rectangle 11"/>
          <p:cNvSpPr/>
          <p:nvPr/>
        </p:nvSpPr>
        <p:spPr>
          <a:xfrm>
            <a:off x="390032" y="3749661"/>
            <a:ext cx="3086064" cy="1024768"/>
          </a:xfrm>
          <a:prstGeom prst="rect">
            <a:avLst/>
          </a:prstGeom>
        </p:spPr>
        <p:txBody>
          <a:bodyPr wrap="square" lIns="34290" tIns="17145" rIns="34290" bIns="17145">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$500m Saudi hotel: giga-project still on track for 2024</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Geogrotesque Light"/>
                <a:cs typeface="Geogrotesque Light"/>
                <a:sym typeface="Gill Sans"/>
              </a:rPr>
              <a:t> </a:t>
            </a:r>
            <a:endParaRPr kumimoji="0" lang="en-GB" sz="1700" b="1" i="0" u="none" strike="noStrike" kern="1200" cap="none" spc="0" normalizeH="0" baseline="0" noProof="0" dirty="0">
              <a:ln>
                <a:noFill/>
              </a:ln>
              <a:solidFill>
                <a:srgbClr val="4D3069"/>
              </a:solidFill>
              <a:effectLst/>
              <a:uLnTx/>
              <a:uFillTx/>
              <a:latin typeface="Geogrotesque Light"/>
              <a:cs typeface="Geogrotesque Light"/>
              <a:sym typeface="Gill Sans"/>
            </a:endParaRPr>
          </a:p>
        </p:txBody>
      </p:sp>
      <p:sp>
        <p:nvSpPr>
          <p:cNvPr id="5" name="TextBox 4"/>
          <p:cNvSpPr txBox="1"/>
          <p:nvPr/>
        </p:nvSpPr>
        <p:spPr>
          <a:xfrm>
            <a:off x="344683" y="1807307"/>
            <a:ext cx="2560894" cy="609398"/>
          </a:xfrm>
          <a:prstGeom prst="rect">
            <a:avLst/>
          </a:prstGeom>
          <a:noFill/>
        </p:spPr>
        <p:txBody>
          <a:bodyPr wrap="none" rtlCol="0">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Tesla </a:t>
            </a:r>
            <a:r>
              <a:rPr kumimoji="0" lang="en-US" sz="2100" b="0" i="0" u="none" strike="noStrike" kern="1200" cap="none" spc="0" normalizeH="0" baseline="0" noProof="0" dirty="0" err="1">
                <a:ln>
                  <a:noFill/>
                </a:ln>
                <a:solidFill>
                  <a:srgbClr val="4D3069"/>
                </a:solidFill>
                <a:effectLst/>
                <a:uLnTx/>
                <a:uFillTx/>
                <a:latin typeface="Arial"/>
                <a:cs typeface="Arial"/>
                <a:sym typeface="Gill Sans"/>
              </a:rPr>
              <a:t>gigafactory</a:t>
            </a:r>
            <a:r>
              <a:rPr kumimoji="0" lang="en-US" sz="2100" b="0" i="0" u="none" strike="noStrike" kern="1200" cap="none" spc="0" normalizeH="0" baseline="0" noProof="0" dirty="0">
                <a:ln>
                  <a:noFill/>
                </a:ln>
                <a:solidFill>
                  <a:srgbClr val="4D3069"/>
                </a:solidFill>
                <a:effectLst/>
                <a:uLnTx/>
                <a:uFillTx/>
                <a:latin typeface="Arial"/>
                <a:cs typeface="Arial"/>
                <a:sym typeface="Gill Sans"/>
              </a:rPr>
              <a:t> in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Germany</a:t>
            </a:r>
          </a:p>
        </p:txBody>
      </p:sp>
      <p:pic>
        <p:nvPicPr>
          <p:cNvPr id="3" name="Picture 2">
            <a:extLst>
              <a:ext uri="{FF2B5EF4-FFF2-40B4-BE49-F238E27FC236}">
                <a16:creationId xmlns:a16="http://schemas.microsoft.com/office/drawing/2014/main" id="{480697C2-5294-48EA-9C05-ED472B76B487}"/>
              </a:ext>
            </a:extLst>
          </p:cNvPr>
          <p:cNvPicPr>
            <a:picLocks noChangeAspect="1"/>
          </p:cNvPicPr>
          <p:nvPr/>
        </p:nvPicPr>
        <p:blipFill>
          <a:blip r:embed="rId3"/>
          <a:stretch>
            <a:fillRect/>
          </a:stretch>
        </p:blipFill>
        <p:spPr>
          <a:xfrm>
            <a:off x="3610220" y="38058"/>
            <a:ext cx="5468586" cy="2773920"/>
          </a:xfrm>
          <a:prstGeom prst="rect">
            <a:avLst/>
          </a:prstGeom>
        </p:spPr>
      </p:pic>
      <p:pic>
        <p:nvPicPr>
          <p:cNvPr id="4" name="Picture 3">
            <a:extLst>
              <a:ext uri="{FF2B5EF4-FFF2-40B4-BE49-F238E27FC236}">
                <a16:creationId xmlns:a16="http://schemas.microsoft.com/office/drawing/2014/main" id="{D612AE8C-7695-4773-8412-F23664A5A105}"/>
              </a:ext>
            </a:extLst>
          </p:cNvPr>
          <p:cNvPicPr>
            <a:picLocks noChangeAspect="1"/>
          </p:cNvPicPr>
          <p:nvPr/>
        </p:nvPicPr>
        <p:blipFill>
          <a:blip r:embed="rId4"/>
          <a:stretch>
            <a:fillRect/>
          </a:stretch>
        </p:blipFill>
        <p:spPr>
          <a:xfrm>
            <a:off x="3476096" y="2857480"/>
            <a:ext cx="5602710" cy="2292295"/>
          </a:xfrm>
          <a:prstGeom prst="rect">
            <a:avLst/>
          </a:prstGeom>
        </p:spPr>
      </p:pic>
      <p:sp>
        <p:nvSpPr>
          <p:cNvPr id="2" name="TextBox 1"/>
          <p:cNvSpPr txBox="1"/>
          <p:nvPr/>
        </p:nvSpPr>
        <p:spPr>
          <a:xfrm>
            <a:off x="241316" y="271659"/>
            <a:ext cx="4418197"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cs typeface="Arial"/>
                <a:sym typeface="Gill Sans"/>
              </a:rPr>
              <a:t>Cool </a:t>
            </a:r>
            <a:r>
              <a:rPr kumimoji="0" lang="en-US" sz="4400" b="1" i="0" u="none" strike="noStrike" kern="1200" cap="none" spc="0" normalizeH="0" baseline="0" noProof="0" dirty="0" err="1">
                <a:ln>
                  <a:noFill/>
                </a:ln>
                <a:solidFill>
                  <a:srgbClr val="FFFFFF"/>
                </a:solidFill>
                <a:effectLst/>
                <a:uLnTx/>
                <a:uFillTx/>
                <a:latin typeface="Arial"/>
                <a:cs typeface="Arial"/>
                <a:sym typeface="Gill Sans"/>
              </a:rPr>
              <a:t>gigabuilds</a:t>
            </a:r>
            <a:endParaRPr kumimoji="0" lang="en-US" sz="4400" b="1" i="0" u="none" strike="noStrike" kern="1200" cap="none" spc="0" normalizeH="0" baseline="0" noProof="0" dirty="0">
              <a:ln>
                <a:noFill/>
              </a:ln>
              <a:solidFill>
                <a:srgbClr val="FFFFFF"/>
              </a:solidFill>
              <a:effectLst/>
              <a:uLnTx/>
              <a:uFillTx/>
              <a:latin typeface="Arial"/>
              <a:cs typeface="Arial"/>
              <a:sym typeface="Gill Sans"/>
            </a:endParaRPr>
          </a:p>
        </p:txBody>
      </p:sp>
    </p:spTree>
    <p:extLst>
      <p:ext uri="{BB962C8B-B14F-4D97-AF65-F5344CB8AC3E}">
        <p14:creationId xmlns:p14="http://schemas.microsoft.com/office/powerpoint/2010/main" val="299138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D3069"/>
        </a:solidFill>
        <a:effectLst/>
      </p:bgPr>
    </p:bg>
    <p:spTree>
      <p:nvGrpSpPr>
        <p:cNvPr id="1" name=""/>
        <p:cNvGrpSpPr/>
        <p:nvPr/>
      </p:nvGrpSpPr>
      <p:grpSpPr>
        <a:xfrm>
          <a:off x="0" y="0"/>
          <a:ext cx="0" cy="0"/>
          <a:chOff x="0" y="0"/>
          <a:chExt cx="0" cy="0"/>
        </a:xfrm>
      </p:grpSpPr>
      <p:sp>
        <p:nvSpPr>
          <p:cNvPr id="6" name="Rectangle 5"/>
          <p:cNvSpPr/>
          <p:nvPr/>
        </p:nvSpPr>
        <p:spPr bwMode="auto">
          <a:xfrm>
            <a:off x="0" y="1345514"/>
            <a:ext cx="9130269" cy="3871783"/>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7" name="TextBox 6"/>
          <p:cNvSpPr txBox="1"/>
          <p:nvPr/>
        </p:nvSpPr>
        <p:spPr>
          <a:xfrm>
            <a:off x="5723068" y="521948"/>
            <a:ext cx="2473930"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cs typeface="Arial"/>
                <a:sym typeface="Gill Sans"/>
              </a:rPr>
              <a:t>Lifestyle</a:t>
            </a:r>
          </a:p>
        </p:txBody>
      </p:sp>
      <p:sp>
        <p:nvSpPr>
          <p:cNvPr id="8" name="TextBox 7"/>
          <p:cNvSpPr txBox="1"/>
          <p:nvPr/>
        </p:nvSpPr>
        <p:spPr>
          <a:xfrm>
            <a:off x="5757393" y="1489674"/>
            <a:ext cx="2450536" cy="730969"/>
          </a:xfrm>
          <a:prstGeom prst="rect">
            <a:avLst/>
          </a:prstGeom>
          <a:noFill/>
        </p:spPr>
        <p:txBody>
          <a:bodyPr wrap="none" rtlCol="0">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4D3069"/>
                </a:solidFill>
                <a:effectLst/>
                <a:uLnTx/>
                <a:uFillTx/>
                <a:latin typeface="Arial"/>
                <a:cs typeface="Arial"/>
                <a:sym typeface="Gill Sans"/>
              </a:rPr>
              <a:t>No two days</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are the same!</a:t>
            </a:r>
          </a:p>
        </p:txBody>
      </p:sp>
      <p:sp>
        <p:nvSpPr>
          <p:cNvPr id="9" name="Rectangle 8"/>
          <p:cNvSpPr/>
          <p:nvPr/>
        </p:nvSpPr>
        <p:spPr>
          <a:xfrm>
            <a:off x="5826043" y="2310026"/>
            <a:ext cx="3086064" cy="945900"/>
          </a:xfrm>
          <a:prstGeom prst="rect">
            <a:avLst/>
          </a:prstGeom>
        </p:spPr>
        <p:txBody>
          <a:bodyPr wrap="square" lIns="34290" tIns="17145" rIns="34290" bIns="17145">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High level of</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4D3069"/>
                </a:solidFill>
                <a:effectLst/>
                <a:uLnTx/>
                <a:uFillTx/>
                <a:latin typeface="Arial"/>
                <a:cs typeface="Arial"/>
                <a:sym typeface="Gill Sans"/>
              </a:rPr>
              <a:t>job satisfaction</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Geogrotesque Light"/>
                <a:cs typeface="Geogrotesque Light"/>
                <a:sym typeface="Gill Sans"/>
              </a:rPr>
              <a:t> </a:t>
            </a:r>
            <a:endParaRPr kumimoji="0" lang="en-GB" sz="1700" b="1" i="0" u="none" strike="noStrike" kern="1200" cap="none" spc="0" normalizeH="0" baseline="0" noProof="0" dirty="0">
              <a:ln>
                <a:noFill/>
              </a:ln>
              <a:solidFill>
                <a:srgbClr val="4D3069"/>
              </a:solidFill>
              <a:effectLst/>
              <a:uLnTx/>
              <a:uFillTx/>
              <a:latin typeface="Geogrotesque Light"/>
              <a:cs typeface="Geogrotesque Light"/>
              <a:sym typeface="Gill Sans"/>
            </a:endParaRPr>
          </a:p>
        </p:txBody>
      </p:sp>
      <p:sp>
        <p:nvSpPr>
          <p:cNvPr id="10" name="Rectangle 9"/>
          <p:cNvSpPr/>
          <p:nvPr/>
        </p:nvSpPr>
        <p:spPr>
          <a:xfrm>
            <a:off x="5826043" y="3085747"/>
            <a:ext cx="3086064" cy="687368"/>
          </a:xfrm>
          <a:prstGeom prst="rect">
            <a:avLst/>
          </a:prstGeom>
        </p:spPr>
        <p:txBody>
          <a:bodyPr wrap="square" lIns="34290" tIns="17145" rIns="34290" bIns="17145">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4D3069"/>
                </a:solidFill>
                <a:effectLst/>
                <a:uLnTx/>
                <a:uFillTx/>
                <a:latin typeface="Arial"/>
                <a:cs typeface="Arial"/>
                <a:sym typeface="Gill Sans"/>
              </a:rPr>
              <a:t>A life </a:t>
            </a:r>
            <a:r>
              <a:rPr kumimoji="0" lang="en-US" sz="3000" b="1" i="0" u="none" strike="noStrike" kern="1200" cap="none" spc="0" normalizeH="0" baseline="0" noProof="0" dirty="0">
                <a:ln>
                  <a:noFill/>
                </a:ln>
                <a:solidFill>
                  <a:srgbClr val="4D3069"/>
                </a:solidFill>
                <a:effectLst/>
                <a:uLnTx/>
                <a:uFillTx/>
                <a:latin typeface="Arial"/>
                <a:cs typeface="Arial"/>
                <a:sym typeface="Gill Sans"/>
              </a:rPr>
              <a:t>outside</a:t>
            </a:r>
            <a:r>
              <a:rPr kumimoji="0" lang="en-US" sz="3000" b="0" i="0" u="none" strike="noStrike" kern="1200" cap="none" spc="0" normalizeH="0" baseline="0" noProof="0" dirty="0">
                <a:ln>
                  <a:noFill/>
                </a:ln>
                <a:solidFill>
                  <a:srgbClr val="4D3069"/>
                </a:solidFill>
                <a:effectLst/>
                <a:uLnTx/>
                <a:uFillTx/>
                <a:latin typeface="Arial"/>
                <a:cs typeface="Arial"/>
                <a:sym typeface="Gill Sans"/>
              </a:rPr>
              <a:t> </a:t>
            </a:r>
            <a:r>
              <a:rPr kumimoji="0" lang="en-US" sz="3000" b="1" i="0" u="none" strike="noStrike" kern="1200" cap="none" spc="0" normalizeH="0" baseline="0" noProof="0" dirty="0">
                <a:ln>
                  <a:noFill/>
                </a:ln>
                <a:solidFill>
                  <a:srgbClr val="4D3069"/>
                </a:solidFill>
                <a:effectLst/>
                <a:uLnTx/>
                <a:uFillTx/>
                <a:latin typeface="Arial"/>
                <a:cs typeface="Arial"/>
                <a:sym typeface="Gill Sans"/>
              </a:rPr>
              <a:t>work</a:t>
            </a:r>
          </a:p>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4D3069"/>
                </a:solidFill>
                <a:effectLst/>
                <a:uLnTx/>
                <a:uFillTx/>
                <a:latin typeface="Geogrotesque Light"/>
                <a:cs typeface="Geogrotesque Light"/>
                <a:sym typeface="Gill Sans"/>
              </a:rPr>
              <a:t> </a:t>
            </a:r>
            <a:endParaRPr kumimoji="0" lang="en-GB" sz="1700" b="1" i="0" u="none" strike="noStrike" kern="1200" cap="none" spc="0" normalizeH="0" baseline="0" noProof="0" dirty="0">
              <a:ln>
                <a:noFill/>
              </a:ln>
              <a:solidFill>
                <a:srgbClr val="4D3069"/>
              </a:solidFill>
              <a:effectLst/>
              <a:uLnTx/>
              <a:uFillTx/>
              <a:latin typeface="Geogrotesque Light"/>
              <a:cs typeface="Geogrotesque Light"/>
              <a:sym typeface="Gill Sans"/>
            </a:endParaRPr>
          </a:p>
        </p:txBody>
      </p:sp>
      <p:pic>
        <p:nvPicPr>
          <p:cNvPr id="3" name="Picture 2" descr="te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31" y="363838"/>
            <a:ext cx="6296926" cy="4551405"/>
          </a:xfrm>
          <a:prstGeom prst="rect">
            <a:avLst/>
          </a:prstGeom>
        </p:spPr>
      </p:pic>
    </p:spTree>
    <p:extLst>
      <p:ext uri="{BB962C8B-B14F-4D97-AF65-F5344CB8AC3E}">
        <p14:creationId xmlns:p14="http://schemas.microsoft.com/office/powerpoint/2010/main" val="4041873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3069"/>
        </a:solidFill>
        <a:effectLst/>
      </p:bgPr>
    </p:bg>
    <p:spTree>
      <p:nvGrpSpPr>
        <p:cNvPr id="1" name=""/>
        <p:cNvGrpSpPr/>
        <p:nvPr/>
      </p:nvGrpSpPr>
      <p:grpSpPr>
        <a:xfrm>
          <a:off x="0" y="0"/>
          <a:ext cx="0" cy="0"/>
          <a:chOff x="0" y="0"/>
          <a:chExt cx="0" cy="0"/>
        </a:xfrm>
      </p:grpSpPr>
      <p:sp>
        <p:nvSpPr>
          <p:cNvPr id="6" name="Rectangle 5"/>
          <p:cNvSpPr/>
          <p:nvPr/>
        </p:nvSpPr>
        <p:spPr bwMode="auto">
          <a:xfrm>
            <a:off x="4631268" y="2024530"/>
            <a:ext cx="4433328" cy="2350826"/>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5" name="TextBox 14"/>
          <p:cNvSpPr txBox="1"/>
          <p:nvPr/>
        </p:nvSpPr>
        <p:spPr>
          <a:xfrm>
            <a:off x="4716016" y="2098375"/>
            <a:ext cx="3339376" cy="2281651"/>
          </a:xfrm>
          <a:prstGeom prst="rect">
            <a:avLst/>
          </a:prstGeom>
          <a:noFill/>
        </p:spPr>
        <p:txBody>
          <a:bodyPr wrap="none" rtlCol="0">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What kind of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Chartered</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Surveyor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should I be?</a:t>
            </a:r>
          </a:p>
        </p:txBody>
      </p:sp>
      <p:pic>
        <p:nvPicPr>
          <p:cNvPr id="5" name="Picture 4" descr="question_mar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233" y="-409626"/>
            <a:ext cx="4653464" cy="5914970"/>
          </a:xfrm>
          <a:prstGeom prst="rect">
            <a:avLst/>
          </a:prstGeom>
        </p:spPr>
      </p:pic>
      <p:pic>
        <p:nvPicPr>
          <p:cNvPr id="7" name="Picture 6" descr="hrRICS Logo_transparentbg_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4825" y="287338"/>
            <a:ext cx="1410250" cy="513015"/>
          </a:xfrm>
          <a:prstGeom prst="rect">
            <a:avLst/>
          </a:prstGeom>
        </p:spPr>
      </p:pic>
      <p:pic>
        <p:nvPicPr>
          <p:cNvPr id="2" name="Picture 1">
            <a:extLst>
              <a:ext uri="{FF2B5EF4-FFF2-40B4-BE49-F238E27FC236}">
                <a16:creationId xmlns:a16="http://schemas.microsoft.com/office/drawing/2014/main" id="{AB8173E2-4213-FEFD-3C08-80B7CBE1A84D}"/>
              </a:ext>
            </a:extLst>
          </p:cNvPr>
          <p:cNvPicPr>
            <a:picLocks noChangeAspect="1"/>
          </p:cNvPicPr>
          <p:nvPr/>
        </p:nvPicPr>
        <p:blipFill>
          <a:blip r:embed="rId5"/>
          <a:stretch>
            <a:fillRect/>
          </a:stretch>
        </p:blipFill>
        <p:spPr>
          <a:xfrm>
            <a:off x="284604" y="3353414"/>
            <a:ext cx="3828620" cy="1731414"/>
          </a:xfrm>
          <a:prstGeom prst="rect">
            <a:avLst/>
          </a:prstGeom>
        </p:spPr>
      </p:pic>
    </p:spTree>
    <p:extLst>
      <p:ext uri="{BB962C8B-B14F-4D97-AF65-F5344CB8AC3E}">
        <p14:creationId xmlns:p14="http://schemas.microsoft.com/office/powerpoint/2010/main" val="40579808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8030FA-AC9D-41A1-9227-B4981805095A}"/>
              </a:ext>
            </a:extLst>
          </p:cNvPr>
          <p:cNvSpPr>
            <a:spLocks noGrp="1"/>
          </p:cNvSpPr>
          <p:nvPr>
            <p:ph type="body" sz="quarter" idx="10"/>
          </p:nvPr>
        </p:nvSpPr>
        <p:spPr/>
        <p:txBody>
          <a:bodyPr/>
          <a:lstStyle/>
          <a:p>
            <a:pPr algn="ctr"/>
            <a:endParaRPr lang="en-GB" sz="1875" dirty="0"/>
          </a:p>
        </p:txBody>
      </p:sp>
      <p:sp>
        <p:nvSpPr>
          <p:cNvPr id="2" name="TextBox 1">
            <a:extLst>
              <a:ext uri="{FF2B5EF4-FFF2-40B4-BE49-F238E27FC236}">
                <a16:creationId xmlns:a16="http://schemas.microsoft.com/office/drawing/2014/main" id="{6D1803B5-756B-602E-24B5-946E59C80124}"/>
              </a:ext>
            </a:extLst>
          </p:cNvPr>
          <p:cNvSpPr txBox="1"/>
          <p:nvPr/>
        </p:nvSpPr>
        <p:spPr>
          <a:xfrm>
            <a:off x="447675" y="748493"/>
            <a:ext cx="8448675" cy="1869743"/>
          </a:xfrm>
          <a:prstGeom prst="rect">
            <a:avLst/>
          </a:prstGeom>
          <a:noFill/>
        </p:spPr>
        <p:txBody>
          <a:bodyPr wrap="square" lIns="68580" tIns="34290" rIns="68580" bIns="34290" rtlCol="0" anchor="t">
            <a:spAutoFit/>
          </a:bodyPr>
          <a:lstStyle/>
          <a:p>
            <a:pPr marL="214313" indent="-214313" defTabSz="685800">
              <a:lnSpc>
                <a:spcPct val="150000"/>
              </a:lnSpc>
              <a:buFont typeface="Arial"/>
              <a:buChar char="•"/>
            </a:pPr>
            <a:endParaRPr lang="en-GB" sz="1500" dirty="0">
              <a:solidFill>
                <a:srgbClr val="002147"/>
              </a:solidFill>
              <a:latin typeface="Arial"/>
              <a:cs typeface="Arial"/>
            </a:endParaRPr>
          </a:p>
          <a:p>
            <a:pPr defTabSz="685800">
              <a:lnSpc>
                <a:spcPct val="150000"/>
              </a:lnSpc>
            </a:pPr>
            <a:endParaRPr lang="en-GB" sz="1500" dirty="0">
              <a:solidFill>
                <a:srgbClr val="002147"/>
              </a:solidFill>
              <a:latin typeface="Arial"/>
              <a:cs typeface="Arial"/>
            </a:endParaRPr>
          </a:p>
          <a:p>
            <a:pPr marL="214313" indent="-214313" defTabSz="685800">
              <a:buFont typeface="Arial"/>
              <a:buChar char="•"/>
            </a:pPr>
            <a:endParaRPr lang="en-GB" dirty="0">
              <a:solidFill>
                <a:srgbClr val="002147"/>
              </a:solidFill>
              <a:latin typeface="Arial"/>
              <a:cs typeface="Arial"/>
            </a:endParaRPr>
          </a:p>
          <a:p>
            <a:pPr defTabSz="685800"/>
            <a:endParaRPr lang="en-GB" sz="1350" b="1" u="sng" dirty="0">
              <a:solidFill>
                <a:srgbClr val="4D3069"/>
              </a:solidFill>
              <a:latin typeface="Arial"/>
              <a:cs typeface="Arial"/>
            </a:endParaRPr>
          </a:p>
          <a:p>
            <a:pPr defTabSz="685800"/>
            <a:endParaRPr lang="en-GB" sz="1350" b="1" u="sng" dirty="0">
              <a:solidFill>
                <a:srgbClr val="4D3069"/>
              </a:solidFill>
              <a:latin typeface="Arial"/>
              <a:cs typeface="Arial"/>
            </a:endParaRPr>
          </a:p>
          <a:p>
            <a:pPr defTabSz="685800"/>
            <a:endParaRPr lang="en-GB" sz="1350" b="1" u="sng" dirty="0">
              <a:solidFill>
                <a:srgbClr val="4D3069"/>
              </a:solidFill>
              <a:latin typeface="Arial"/>
              <a:cs typeface="Arial"/>
            </a:endParaRPr>
          </a:p>
          <a:p>
            <a:pPr defTabSz="685800"/>
            <a:endParaRPr lang="en-GB" sz="1350" b="1" u="sng" dirty="0">
              <a:solidFill>
                <a:srgbClr val="4D3069"/>
              </a:solidFill>
              <a:latin typeface="Arial"/>
              <a:cs typeface="Arial"/>
            </a:endParaRPr>
          </a:p>
        </p:txBody>
      </p:sp>
      <p:graphicFrame>
        <p:nvGraphicFramePr>
          <p:cNvPr id="4" name="Table 3">
            <a:extLst>
              <a:ext uri="{FF2B5EF4-FFF2-40B4-BE49-F238E27FC236}">
                <a16:creationId xmlns:a16="http://schemas.microsoft.com/office/drawing/2014/main" id="{8AF08D7C-D938-5097-48B9-B8991FB7DDEA}"/>
              </a:ext>
            </a:extLst>
          </p:cNvPr>
          <p:cNvGraphicFramePr>
            <a:graphicFrameLocks noGrp="1"/>
          </p:cNvGraphicFramePr>
          <p:nvPr>
            <p:extLst>
              <p:ext uri="{D42A27DB-BD31-4B8C-83A1-F6EECF244321}">
                <p14:modId xmlns:p14="http://schemas.microsoft.com/office/powerpoint/2010/main" val="3314235467"/>
              </p:ext>
            </p:extLst>
          </p:nvPr>
        </p:nvGraphicFramePr>
        <p:xfrm>
          <a:off x="247650" y="156524"/>
          <a:ext cx="8448674" cy="4832966"/>
        </p:xfrm>
        <a:graphic>
          <a:graphicData uri="http://schemas.openxmlformats.org/drawingml/2006/table">
            <a:tbl>
              <a:tblPr firstRow="1" firstCol="1" bandRow="1"/>
              <a:tblGrid>
                <a:gridCol w="255359">
                  <a:extLst>
                    <a:ext uri="{9D8B030D-6E8A-4147-A177-3AD203B41FA5}">
                      <a16:colId xmlns:a16="http://schemas.microsoft.com/office/drawing/2014/main" val="3386356467"/>
                    </a:ext>
                  </a:extLst>
                </a:gridCol>
                <a:gridCol w="936172">
                  <a:extLst>
                    <a:ext uri="{9D8B030D-6E8A-4147-A177-3AD203B41FA5}">
                      <a16:colId xmlns:a16="http://schemas.microsoft.com/office/drawing/2014/main" val="2365783909"/>
                    </a:ext>
                  </a:extLst>
                </a:gridCol>
                <a:gridCol w="312057">
                  <a:extLst>
                    <a:ext uri="{9D8B030D-6E8A-4147-A177-3AD203B41FA5}">
                      <a16:colId xmlns:a16="http://schemas.microsoft.com/office/drawing/2014/main" val="1362194968"/>
                    </a:ext>
                  </a:extLst>
                </a:gridCol>
                <a:gridCol w="6945086">
                  <a:extLst>
                    <a:ext uri="{9D8B030D-6E8A-4147-A177-3AD203B41FA5}">
                      <a16:colId xmlns:a16="http://schemas.microsoft.com/office/drawing/2014/main" val="88861004"/>
                    </a:ext>
                  </a:extLst>
                </a:gridCol>
              </a:tblGrid>
              <a:tr h="359124">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1</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Land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A</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dirty="0">
                          <a:solidFill>
                            <a:srgbClr val="202124"/>
                          </a:solidFill>
                          <a:effectLst/>
                          <a:latin typeface="Arial" panose="020B0604020202020204" pitchFamily="34" charset="0"/>
                          <a:ea typeface="Calibri" panose="020F0502020204030204" pitchFamily="34" charset="0"/>
                        </a:rPr>
                        <a:t>provide expertise across projects in real estate, land and construction. They assess the environmental challenges faced by developers, landowners and investors. Key areas include environmental management, land use and contaminated land and environmental auditing.</a:t>
                      </a:r>
                      <a:endParaRPr lang="en-GB" sz="1000" dirty="0">
                        <a:effectLst/>
                        <a:latin typeface="Arial" panose="020B0604020202020204" pitchFamily="34" charset="0"/>
                        <a:ea typeface="Calibri" panose="020F0502020204030204" pitchFamily="34" charset="0"/>
                      </a:endParaRP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772280"/>
                  </a:ext>
                </a:extLst>
              </a:tr>
              <a:tr h="258763">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2</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Environmental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B</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measures the shape of the land, and gather data for civil engineering and construction projects.</a:t>
                      </a:r>
                      <a:endParaRPr lang="en-GB" sz="1000">
                        <a:effectLst/>
                        <a:latin typeface="Arial" panose="020B0604020202020204" pitchFamily="34" charset="0"/>
                        <a:ea typeface="Calibri" panose="020F0502020204030204" pitchFamily="34" charset="0"/>
                      </a:endParaRPr>
                    </a:p>
                    <a:p>
                      <a:pPr>
                        <a:lnSpc>
                          <a:spcPct val="107000"/>
                        </a:lnSpc>
                        <a:spcAft>
                          <a:spcPts val="800"/>
                        </a:spcAft>
                      </a:pPr>
                      <a:r>
                        <a:rPr lang="en-GB" sz="1000">
                          <a:effectLst/>
                          <a:latin typeface="Arial" panose="020B0604020202020204" pitchFamily="34" charset="0"/>
                          <a:ea typeface="Calibri" panose="020F0502020204030204" pitchFamily="34" charset="0"/>
                        </a:rPr>
                        <a:t> </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7455065"/>
                  </a:ext>
                </a:extLst>
              </a:tr>
              <a:tr h="477422">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3</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Rural Practice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C</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specialise in land or property intended for business use, which ranges from shops and offices to warehouses and depots; residential surveyors in land or property for living purposes; and rural surveyors in a combination of the two, often working on farmland and country estates.</a:t>
                      </a:r>
                      <a:endParaRPr lang="en-GB" sz="1000">
                        <a:effectLst/>
                        <a:latin typeface="Arial" panose="020B0604020202020204" pitchFamily="34" charset="0"/>
                        <a:ea typeface="Calibri" panose="020F0502020204030204" pitchFamily="34" charset="0"/>
                      </a:endParaRPr>
                    </a:p>
                    <a:p>
                      <a:pPr>
                        <a:lnSpc>
                          <a:spcPct val="107000"/>
                        </a:lnSpc>
                        <a:spcAft>
                          <a:spcPts val="800"/>
                        </a:spcAft>
                      </a:pPr>
                      <a:r>
                        <a:rPr lang="en-GB" sz="1000">
                          <a:effectLst/>
                          <a:latin typeface="Arial" panose="020B0604020202020204" pitchFamily="34" charset="0"/>
                          <a:ea typeface="Calibri" panose="020F0502020204030204" pitchFamily="34" charset="0"/>
                        </a:rPr>
                        <a:t> </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832444"/>
                  </a:ext>
                </a:extLst>
              </a:tr>
              <a:tr h="258763">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4</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Quantity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D</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assess, design and manage development projects in towns, cities and rural areas.</a:t>
                      </a:r>
                      <a:endParaRPr lang="en-GB" sz="1000">
                        <a:effectLst/>
                        <a:latin typeface="Arial" panose="020B0604020202020204" pitchFamily="34" charset="0"/>
                        <a:ea typeface="Calibri" panose="020F0502020204030204" pitchFamily="34" charset="0"/>
                      </a:endParaRPr>
                    </a:p>
                    <a:p>
                      <a:pPr>
                        <a:lnSpc>
                          <a:spcPct val="107000"/>
                        </a:lnSpc>
                        <a:spcAft>
                          <a:spcPts val="800"/>
                        </a:spcAft>
                      </a:pPr>
                      <a:r>
                        <a:rPr lang="en-GB" sz="1000">
                          <a:effectLst/>
                          <a:latin typeface="Arial" panose="020B0604020202020204" pitchFamily="34" charset="0"/>
                          <a:ea typeface="Calibri" panose="020F0502020204030204" pitchFamily="34" charset="0"/>
                        </a:rPr>
                        <a:t> </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641519"/>
                  </a:ext>
                </a:extLst>
              </a:tr>
              <a:tr h="331649">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5</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Party Wall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E</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 </a:t>
                      </a:r>
                      <a:r>
                        <a:rPr lang="en-GB" sz="1000">
                          <a:effectLst/>
                          <a:latin typeface="Arial" panose="020B0604020202020204" pitchFamily="34" charset="0"/>
                          <a:ea typeface="Calibri" panose="020F0502020204030204" pitchFamily="34" charset="0"/>
                        </a:rPr>
                        <a:t>responsible for assessing the quality of buildings, from houses to public and commercial properties. They examine the condition of buildings and advise on ways to improve them.</a:t>
                      </a:r>
                    </a:p>
                    <a:p>
                      <a:pPr>
                        <a:lnSpc>
                          <a:spcPct val="107000"/>
                        </a:lnSpc>
                        <a:spcAft>
                          <a:spcPts val="800"/>
                        </a:spcAft>
                      </a:pPr>
                      <a:r>
                        <a:rPr lang="en-GB" sz="1000">
                          <a:effectLst/>
                          <a:latin typeface="Arial" panose="020B0604020202020204" pitchFamily="34" charset="0"/>
                          <a:ea typeface="Calibri" panose="020F0502020204030204" pitchFamily="34" charset="0"/>
                        </a:rPr>
                        <a:t> </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665751"/>
                  </a:ext>
                </a:extLst>
              </a:tr>
              <a:tr h="286237">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6</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Planning and Development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F</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keep a close eye on project finances and contractual relationships. They make sure that the financial position of construction projects is accurately reported and controlled effectively.</a:t>
                      </a:r>
                      <a:endParaRPr lang="en-GB" sz="1000">
                        <a:effectLst/>
                        <a:latin typeface="Arial" panose="020B0604020202020204" pitchFamily="34" charset="0"/>
                        <a:ea typeface="Calibri" panose="020F0502020204030204" pitchFamily="34" charset="0"/>
                      </a:endParaRP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781297"/>
                  </a:ext>
                </a:extLst>
              </a:tr>
              <a:tr h="286237">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7</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Valuation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G</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carries out valuations on residential, commercial or industrial property, and organises its sale or rent and advises on investment, development and management of properties. They may be called commercial or residential surveyors.</a:t>
                      </a:r>
                      <a:endParaRPr lang="en-GB" sz="1000">
                        <a:effectLst/>
                        <a:latin typeface="Arial" panose="020B0604020202020204" pitchFamily="34" charset="0"/>
                        <a:ea typeface="Calibri" panose="020F0502020204030204" pitchFamily="34" charset="0"/>
                      </a:endParaRP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105615"/>
                  </a:ext>
                </a:extLst>
              </a:tr>
              <a:tr h="477422">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8</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Commercial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H</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inspect properties that are being bought and sold, to highlight any potential issues the property may have. Property surveys are an optional, but highly recommended part of the home buying and selling process, as it gives everyone involved peace of mind and avoids any unexpected surprises</a:t>
                      </a:r>
                      <a:endParaRPr lang="en-GB" sz="1000">
                        <a:effectLst/>
                        <a:latin typeface="Arial" panose="020B0604020202020204" pitchFamily="34" charset="0"/>
                        <a:ea typeface="Calibri" panose="020F0502020204030204" pitchFamily="34" charset="0"/>
                      </a:endParaRPr>
                    </a:p>
                    <a:p>
                      <a:pPr>
                        <a:lnSpc>
                          <a:spcPct val="107000"/>
                        </a:lnSpc>
                        <a:spcAft>
                          <a:spcPts val="800"/>
                        </a:spcAft>
                      </a:pPr>
                      <a:r>
                        <a:rPr lang="en-GB" sz="1000">
                          <a:solidFill>
                            <a:srgbClr val="202124"/>
                          </a:solidFill>
                          <a:effectLst/>
                          <a:latin typeface="Arial" panose="020B0604020202020204" pitchFamily="34" charset="0"/>
                          <a:ea typeface="Calibri" panose="020F0502020204030204" pitchFamily="34" charset="0"/>
                        </a:rPr>
                        <a:t>.</a:t>
                      </a:r>
                      <a:endParaRPr lang="en-GB" sz="1000">
                        <a:effectLst/>
                        <a:latin typeface="Arial" panose="020B0604020202020204" pitchFamily="34" charset="0"/>
                        <a:ea typeface="Calibri" panose="020F0502020204030204" pitchFamily="34" charset="0"/>
                      </a:endParaRP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816464"/>
                  </a:ext>
                </a:extLst>
              </a:tr>
              <a:tr h="272472">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9</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Residential surveyor</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I</a:t>
                      </a:r>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000">
                          <a:solidFill>
                            <a:srgbClr val="202124"/>
                          </a:solidFill>
                          <a:effectLst/>
                          <a:latin typeface="Arial" panose="020B0604020202020204" pitchFamily="34" charset="0"/>
                          <a:ea typeface="Calibri" panose="020F0502020204030204" pitchFamily="34" charset="0"/>
                        </a:rPr>
                        <a:t>values the assets of farms and estates. They buy and sell rural land, including farms, country estates, woodland and forestry plantations. They may specialise in agriculture, environmental regulations, forestry or in valuation work </a:t>
                      </a:r>
                      <a:endParaRPr lang="en-GB" sz="1000"/>
                    </a:p>
                  </a:txBody>
                  <a:tcPr marL="30653" marR="30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1954546"/>
                  </a:ext>
                </a:extLst>
              </a:tr>
              <a:tr h="254222">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10</a:t>
                      </a:r>
                    </a:p>
                  </a:txBody>
                  <a:tcPr marL="30653" marR="30653" marT="20435" marB="204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Building surveyor</a:t>
                      </a:r>
                    </a:p>
                  </a:txBody>
                  <a:tcPr marL="30653" marR="30653" marT="20435" marB="204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effectLst/>
                          <a:latin typeface="Arial" panose="020B0604020202020204" pitchFamily="34" charset="0"/>
                          <a:ea typeface="Calibri" panose="020F0502020204030204" pitchFamily="34" charset="0"/>
                        </a:rPr>
                        <a:t>J</a:t>
                      </a:r>
                    </a:p>
                  </a:txBody>
                  <a:tcPr marL="30653" marR="30653" marT="20435" marB="204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dirty="0">
                          <a:solidFill>
                            <a:srgbClr val="202124"/>
                          </a:solidFill>
                          <a:effectLst/>
                          <a:latin typeface="Arial" panose="020B0604020202020204" pitchFamily="34" charset="0"/>
                          <a:ea typeface="Calibri" panose="020F0502020204030204" pitchFamily="34" charset="0"/>
                        </a:rPr>
                        <a:t>resolve differences between neighbours when building works to a party structure, or within specified distances from a neighbour's property, are proposed.</a:t>
                      </a:r>
                      <a:endParaRPr lang="en-GB" sz="1000" dirty="0">
                        <a:effectLst/>
                        <a:latin typeface="Arial" panose="020B0604020202020204" pitchFamily="34" charset="0"/>
                        <a:ea typeface="Calibri" panose="020F0502020204030204" pitchFamily="34" charset="0"/>
                      </a:endParaRPr>
                    </a:p>
                  </a:txBody>
                  <a:tcPr marL="30653" marR="30653" marT="20435" marB="204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366668"/>
                  </a:ext>
                </a:extLst>
              </a:tr>
            </a:tbl>
          </a:graphicData>
        </a:graphic>
      </p:graphicFrame>
    </p:spTree>
    <p:extLst>
      <p:ext uri="{BB962C8B-B14F-4D97-AF65-F5344CB8AC3E}">
        <p14:creationId xmlns:p14="http://schemas.microsoft.com/office/powerpoint/2010/main" val="117009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E0F498-4097-4258-A9C5-A1D8A56F2ABE}"/>
              </a:ext>
            </a:extLst>
          </p:cNvPr>
          <p:cNvSpPr>
            <a:spLocks noGrp="1"/>
          </p:cNvSpPr>
          <p:nvPr>
            <p:ph type="body" sz="quarter" idx="12"/>
          </p:nvPr>
        </p:nvSpPr>
        <p:spPr>
          <a:xfrm>
            <a:off x="223024" y="385600"/>
            <a:ext cx="8124825" cy="4203769"/>
          </a:xfrm>
        </p:spPr>
        <p:txBody>
          <a:bodyPr lIns="0" tIns="35100" rIns="0" bIns="35100" anchor="t"/>
          <a:lstStyle/>
          <a:p>
            <a:endParaRPr lang="en-GB" sz="1800" dirty="0">
              <a:ea typeface="Open Sans Light"/>
            </a:endParaRPr>
          </a:p>
        </p:txBody>
      </p:sp>
      <p:pic>
        <p:nvPicPr>
          <p:cNvPr id="4" name="Picture 3">
            <a:extLst>
              <a:ext uri="{FF2B5EF4-FFF2-40B4-BE49-F238E27FC236}">
                <a16:creationId xmlns:a16="http://schemas.microsoft.com/office/drawing/2014/main" id="{66D26702-0710-BFC8-97A8-A05421AAB54A}"/>
              </a:ext>
            </a:extLst>
          </p:cNvPr>
          <p:cNvPicPr>
            <a:picLocks noChangeAspect="1"/>
          </p:cNvPicPr>
          <p:nvPr/>
        </p:nvPicPr>
        <p:blipFill>
          <a:blip r:embed="rId2"/>
          <a:stretch>
            <a:fillRect/>
          </a:stretch>
        </p:blipFill>
        <p:spPr>
          <a:xfrm>
            <a:off x="58056" y="124278"/>
            <a:ext cx="7597424" cy="4273551"/>
          </a:xfrm>
          <a:prstGeom prst="rect">
            <a:avLst/>
          </a:prstGeom>
        </p:spPr>
      </p:pic>
      <p:sp>
        <p:nvSpPr>
          <p:cNvPr id="7" name="Text Placeholder 6">
            <a:extLst>
              <a:ext uri="{FF2B5EF4-FFF2-40B4-BE49-F238E27FC236}">
                <a16:creationId xmlns:a16="http://schemas.microsoft.com/office/drawing/2014/main" id="{1EE8D86B-33CF-DCDF-9156-50A9EFA77D7C}"/>
              </a:ext>
            </a:extLst>
          </p:cNvPr>
          <p:cNvSpPr>
            <a:spLocks noGrp="1"/>
          </p:cNvSpPr>
          <p:nvPr>
            <p:ph type="body" sz="quarter" idx="10"/>
          </p:nvPr>
        </p:nvSpPr>
        <p:spPr/>
        <p:txBody>
          <a:bodyPr/>
          <a:lstStyle/>
          <a:p>
            <a:endParaRPr lang="en-GB"/>
          </a:p>
        </p:txBody>
      </p:sp>
      <p:pic>
        <p:nvPicPr>
          <p:cNvPr id="9" name="Picture 8">
            <a:extLst>
              <a:ext uri="{FF2B5EF4-FFF2-40B4-BE49-F238E27FC236}">
                <a16:creationId xmlns:a16="http://schemas.microsoft.com/office/drawing/2014/main" id="{56FD868D-96B8-1704-A4EB-84BFCCC21C87}"/>
              </a:ext>
            </a:extLst>
          </p:cNvPr>
          <p:cNvPicPr>
            <a:picLocks noChangeAspect="1"/>
          </p:cNvPicPr>
          <p:nvPr/>
        </p:nvPicPr>
        <p:blipFill rotWithShape="1">
          <a:blip r:embed="rId3"/>
          <a:srcRect l="33809" t="41058" r="61667" b="32557"/>
          <a:stretch/>
        </p:blipFill>
        <p:spPr>
          <a:xfrm>
            <a:off x="7469735" y="70470"/>
            <a:ext cx="1521865" cy="4992787"/>
          </a:xfrm>
          <a:prstGeom prst="rect">
            <a:avLst/>
          </a:prstGeom>
        </p:spPr>
      </p:pic>
    </p:spTree>
    <p:extLst>
      <p:ext uri="{BB962C8B-B14F-4D97-AF65-F5344CB8AC3E}">
        <p14:creationId xmlns:p14="http://schemas.microsoft.com/office/powerpoint/2010/main" val="280717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RICS presentation - draft3_Page_23_Image_00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888" y="0"/>
            <a:ext cx="5646026" cy="5143500"/>
          </a:xfrm>
          <a:prstGeom prst="rect">
            <a:avLst/>
          </a:prstGeom>
        </p:spPr>
      </p:pic>
      <p:sp>
        <p:nvSpPr>
          <p:cNvPr id="16" name="Rectangle 15"/>
          <p:cNvSpPr/>
          <p:nvPr/>
        </p:nvSpPr>
        <p:spPr bwMode="auto">
          <a:xfrm>
            <a:off x="5173134" y="-330200"/>
            <a:ext cx="3826933" cy="5774267"/>
          </a:xfrm>
          <a:prstGeom prst="rect">
            <a:avLst/>
          </a:prstGeom>
          <a:solidFill>
            <a:schemeClr val="accent1"/>
          </a:solidFill>
          <a:ln w="25400" cap="flat" cmpd="sng" algn="ctr">
            <a:noFill/>
            <a:prstDash val="solid"/>
            <a:round/>
            <a:headEnd type="none" w="med" len="med"/>
            <a:tailEnd type="none" w="med" len="med"/>
          </a:ln>
          <a:effectLst/>
        </p:spPr>
        <p:txBody>
          <a:bodyPr vert="horz" wrap="square" lIns="34290" tIns="17145" rIns="34290" bIns="17145" numCol="1" rtlCol="0"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a:ea typeface="ヒラギノ角ゴ ProN W3" charset="0"/>
              <a:cs typeface="Calibri"/>
              <a:sym typeface="Gill Sans" charset="0"/>
            </a:endParaRPr>
          </a:p>
        </p:txBody>
      </p:sp>
      <p:sp>
        <p:nvSpPr>
          <p:cNvPr id="37890" name="Rectangle 2"/>
          <p:cNvSpPr>
            <a:spLocks noGrp="1" noChangeArrowheads="1"/>
          </p:cNvSpPr>
          <p:nvPr>
            <p:ph type="body" idx="1"/>
          </p:nvPr>
        </p:nvSpPr>
        <p:spPr>
          <a:xfrm>
            <a:off x="5359404" y="495298"/>
            <a:ext cx="3563408" cy="4004734"/>
          </a:xfrm>
        </p:spPr>
        <p:txBody>
          <a:bodyPr/>
          <a:lstStyle/>
          <a:p>
            <a:pPr algn="l" eaLnBrk="1" hangingPunct="1">
              <a:lnSpc>
                <a:spcPct val="90000"/>
              </a:lnSpc>
            </a:pPr>
            <a:endParaRPr lang="en-US" dirty="0">
              <a:solidFill>
                <a:srgbClr val="FFFFFF"/>
              </a:solidFill>
              <a:latin typeface="Arial"/>
              <a:ea typeface="Helvetica Neue"/>
              <a:cs typeface="Arial"/>
              <a:sym typeface="Helvetica Neue"/>
            </a:endParaRPr>
          </a:p>
          <a:p>
            <a:pPr algn="l">
              <a:lnSpc>
                <a:spcPct val="90000"/>
              </a:lnSpc>
              <a:defRPr/>
            </a:pPr>
            <a:r>
              <a:rPr lang="en-US" b="1" dirty="0" err="1">
                <a:solidFill>
                  <a:srgbClr val="FFFFFF"/>
                </a:solidFill>
                <a:ea typeface="ＭＳ Ｐゴシック" charset="0"/>
                <a:cs typeface="Arial"/>
                <a:sym typeface="Helvetica Neue" charset="0"/>
              </a:rPr>
              <a:t>rics.org</a:t>
            </a:r>
            <a:r>
              <a:rPr lang="en-US" b="1" dirty="0">
                <a:solidFill>
                  <a:srgbClr val="FFFFFF"/>
                </a:solidFill>
                <a:ea typeface="ＭＳ Ｐゴシック" charset="0"/>
                <a:cs typeface="Arial"/>
                <a:sym typeface="Helvetica Neue" charset="0"/>
              </a:rPr>
              <a:t>/careers </a:t>
            </a:r>
          </a:p>
          <a:p>
            <a:pPr algn="l">
              <a:lnSpc>
                <a:spcPct val="90000"/>
              </a:lnSpc>
              <a:defRPr/>
            </a:pPr>
            <a:r>
              <a:rPr lang="en-US" dirty="0">
                <a:solidFill>
                  <a:srgbClr val="FFFFFF"/>
                </a:solidFill>
                <a:ea typeface="ＭＳ Ｐゴシック" charset="0"/>
                <a:cs typeface="Arial"/>
                <a:sym typeface="Helvetica Neue" charset="0"/>
              </a:rPr>
              <a:t>Information, advice and profiles of RICS members offering you an insight into the world of a chartered surveyor</a:t>
            </a:r>
          </a:p>
          <a:p>
            <a:pPr algn="l">
              <a:lnSpc>
                <a:spcPct val="90000"/>
              </a:lnSpc>
              <a:defRPr/>
            </a:pPr>
            <a:endParaRPr lang="en-US" dirty="0">
              <a:solidFill>
                <a:srgbClr val="FFFFFF"/>
              </a:solidFill>
              <a:latin typeface="Arial"/>
              <a:ea typeface="ＭＳ Ｐゴシック" charset="0"/>
              <a:cs typeface="Arial"/>
              <a:sym typeface="Helvetica Neue" charset="0"/>
            </a:endParaRPr>
          </a:p>
          <a:p>
            <a:pPr algn="l">
              <a:lnSpc>
                <a:spcPct val="90000"/>
              </a:lnSpc>
              <a:defRPr/>
            </a:pPr>
            <a:r>
              <a:rPr lang="en-US" dirty="0">
                <a:solidFill>
                  <a:srgbClr val="FFFFFF"/>
                </a:solidFill>
                <a:latin typeface="Arial"/>
                <a:ea typeface="ＭＳ Ｐゴシック" charset="0"/>
                <a:cs typeface="Arial"/>
                <a:sym typeface="Helvetica Neue" charset="0"/>
              </a:rPr>
              <a:t>Email – careers@rics.org</a:t>
            </a:r>
            <a:endParaRPr lang="en-US" dirty="0">
              <a:solidFill>
                <a:srgbClr val="FFFFFF"/>
              </a:solidFill>
              <a:latin typeface="Arial"/>
              <a:ea typeface="Helvetica Neue"/>
              <a:cs typeface="Arial"/>
              <a:sym typeface="Helvetica Neue"/>
            </a:endParaRPr>
          </a:p>
          <a:p>
            <a:pPr algn="l" eaLnBrk="1" hangingPunct="1">
              <a:lnSpc>
                <a:spcPct val="90000"/>
              </a:lnSpc>
            </a:pPr>
            <a:r>
              <a:rPr lang="en-US" dirty="0">
                <a:solidFill>
                  <a:srgbClr val="FFFFFF"/>
                </a:solidFill>
                <a:latin typeface="Arial"/>
                <a:ea typeface="Helvetica Neue"/>
                <a:cs typeface="Arial"/>
                <a:sym typeface="Helvetica Neue"/>
              </a:rPr>
              <a:t> </a:t>
            </a:r>
          </a:p>
          <a:p>
            <a:pPr algn="l" eaLnBrk="1" hangingPunct="1">
              <a:lnSpc>
                <a:spcPct val="90000"/>
              </a:lnSpc>
            </a:pPr>
            <a:endParaRPr lang="en-US" dirty="0">
              <a:solidFill>
                <a:srgbClr val="FFFFFF"/>
              </a:solidFill>
              <a:latin typeface="Arial"/>
              <a:ea typeface="Helvetica Neue"/>
              <a:cs typeface="Arial"/>
              <a:sym typeface="Helvetica Neue"/>
            </a:endParaRPr>
          </a:p>
          <a:p>
            <a:pPr algn="l">
              <a:lnSpc>
                <a:spcPct val="90000"/>
              </a:lnSpc>
              <a:defRPr/>
            </a:pPr>
            <a:endParaRPr lang="en-US" dirty="0">
              <a:solidFill>
                <a:srgbClr val="FFFFFF"/>
              </a:solidFill>
              <a:latin typeface="Arial"/>
              <a:ea typeface="ＭＳ Ｐゴシック" charset="0"/>
              <a:cs typeface="Arial"/>
              <a:sym typeface="Helvetica Neue" charset="0"/>
            </a:endParaRPr>
          </a:p>
          <a:p>
            <a:pPr algn="l">
              <a:lnSpc>
                <a:spcPct val="90000"/>
              </a:lnSpc>
              <a:defRPr/>
            </a:pPr>
            <a:endParaRPr lang="en-US" b="1" dirty="0">
              <a:solidFill>
                <a:srgbClr val="FFFFFF"/>
              </a:solidFill>
              <a:latin typeface="Helvetica Neue Light"/>
              <a:ea typeface="ＭＳ Ｐゴシック" charset="0"/>
              <a:cs typeface="Helvetica Neue Light"/>
              <a:sym typeface="Helvetica Neue" charset="0"/>
            </a:endParaRPr>
          </a:p>
        </p:txBody>
      </p:sp>
      <p:sp>
        <p:nvSpPr>
          <p:cNvPr id="37894" name="Rectangle 6"/>
          <p:cNvSpPr>
            <a:spLocks/>
          </p:cNvSpPr>
          <p:nvPr/>
        </p:nvSpPr>
        <p:spPr bwMode="auto">
          <a:xfrm>
            <a:off x="652463" y="1885257"/>
            <a:ext cx="7839075" cy="495067"/>
          </a:xfrm>
          <a:prstGeom prst="rect">
            <a:avLst/>
          </a:prstGeom>
          <a:noFill/>
          <a:ln>
            <a:noFill/>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ＭＳ Ｐゴシック" charset="0"/>
              <a:cs typeface="Calibri"/>
              <a:sym typeface="Helvetica Neue" charset="0"/>
            </a:endParaRPr>
          </a:p>
        </p:txBody>
      </p:sp>
      <p:sp>
        <p:nvSpPr>
          <p:cNvPr id="37895" name="Rectangle 7"/>
          <p:cNvSpPr>
            <a:spLocks/>
          </p:cNvSpPr>
          <p:nvPr/>
        </p:nvSpPr>
        <p:spPr bwMode="auto">
          <a:xfrm>
            <a:off x="652463" y="3005635"/>
            <a:ext cx="7839075" cy="495067"/>
          </a:xfrm>
          <a:prstGeom prst="rect">
            <a:avLst/>
          </a:prstGeom>
          <a:noFill/>
          <a:ln>
            <a:noFill/>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ＭＳ Ｐゴシック" charset="0"/>
              <a:cs typeface="Calibri"/>
              <a:sym typeface="Helvetica Neue" charset="0"/>
            </a:endParaRPr>
          </a:p>
        </p:txBody>
      </p:sp>
      <p:sp>
        <p:nvSpPr>
          <p:cNvPr id="9" name="Rectangle 7"/>
          <p:cNvSpPr>
            <a:spLocks/>
          </p:cNvSpPr>
          <p:nvPr/>
        </p:nvSpPr>
        <p:spPr bwMode="auto">
          <a:xfrm>
            <a:off x="648296" y="3856337"/>
            <a:ext cx="7839075" cy="495067"/>
          </a:xfrm>
          <a:prstGeom prst="rect">
            <a:avLst/>
          </a:prstGeom>
          <a:noFill/>
          <a:ln>
            <a:noFill/>
          </a:ln>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sng" strike="noStrike" kern="1200" cap="none" spc="0" normalizeH="0" baseline="0" noProof="0" dirty="0">
              <a:ln>
                <a:noFill/>
              </a:ln>
              <a:solidFill>
                <a:srgbClr val="FFFFFF"/>
              </a:solidFill>
              <a:effectLst/>
              <a:uLnTx/>
              <a:uFillTx/>
              <a:latin typeface="Calibri"/>
              <a:ea typeface="ＭＳ Ｐゴシック" charset="0"/>
              <a:cs typeface="Calibri"/>
              <a:sym typeface="Helvetica Neue" charset="0"/>
            </a:endParaRPr>
          </a:p>
        </p:txBody>
      </p:sp>
      <p:grpSp>
        <p:nvGrpSpPr>
          <p:cNvPr id="4" name="Group 3"/>
          <p:cNvGrpSpPr/>
          <p:nvPr/>
        </p:nvGrpSpPr>
        <p:grpSpPr>
          <a:xfrm>
            <a:off x="-260865" y="123478"/>
            <a:ext cx="5315464" cy="1296144"/>
            <a:chOff x="-260865" y="123478"/>
            <a:chExt cx="5315464" cy="1296144"/>
          </a:xfrm>
        </p:grpSpPr>
        <p:sp>
          <p:nvSpPr>
            <p:cNvPr id="11" name="Rectangle 10"/>
            <p:cNvSpPr/>
            <p:nvPr/>
          </p:nvSpPr>
          <p:spPr bwMode="auto">
            <a:xfrm>
              <a:off x="-260865" y="277812"/>
              <a:ext cx="3210542" cy="1040242"/>
            </a:xfrm>
            <a:prstGeom prst="rect">
              <a:avLst/>
            </a:prstGeom>
            <a:solidFill>
              <a:schemeClr val="accent1"/>
            </a:solidFill>
            <a:ln w="25400" cap="flat" cmpd="sng" algn="ctr">
              <a:noFill/>
              <a:prstDash val="solid"/>
              <a:round/>
              <a:headEnd type="none" w="med" len="med"/>
              <a:tailEnd type="none" w="med" len="med"/>
            </a:ln>
            <a:effectLst/>
          </p:spPr>
          <p:txBody>
            <a:bodyPr vert="horz" wrap="square" lIns="34290" tIns="17145" rIns="34290" bIns="17145" numCol="1" rtlCol="0"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a:ea typeface="ヒラギノ角ゴ ProN W3" charset="0"/>
                <a:cs typeface="Calibri"/>
                <a:sym typeface="Gill Sans" charset="0"/>
              </a:endParaRPr>
            </a:p>
          </p:txBody>
        </p:sp>
        <p:pic>
          <p:nvPicPr>
            <p:cNvPr id="13" name="Picture 12" descr="question_mark_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882" y="123478"/>
              <a:ext cx="821924" cy="1296144"/>
            </a:xfrm>
            <a:prstGeom prst="rect">
              <a:avLst/>
            </a:prstGeom>
          </p:spPr>
        </p:pic>
        <p:sp>
          <p:nvSpPr>
            <p:cNvPr id="15" name="Rectangle 13"/>
            <p:cNvSpPr>
              <a:spLocks/>
            </p:cNvSpPr>
            <p:nvPr/>
          </p:nvSpPr>
          <p:spPr bwMode="auto">
            <a:xfrm>
              <a:off x="1085814" y="464153"/>
              <a:ext cx="3968785" cy="703782"/>
            </a:xfrm>
            <a:prstGeom prst="rect">
              <a:avLst/>
            </a:prstGeom>
            <a:noFill/>
            <a:ln w="9525">
              <a:noFill/>
              <a:miter lim="800000"/>
              <a:headEnd/>
              <a:tailEnd/>
            </a:ln>
          </p:spPr>
          <p:txBody>
            <a:bodyPr wrap="square" lIns="0" tIns="0" rIns="0" bIns="0"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S PGothic" pitchFamily="34" charset="-128"/>
                  <a:cs typeface="Arial"/>
                  <a:sym typeface="Helvetica Neue"/>
                </a:rPr>
                <a:t>Want to be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S PGothic" pitchFamily="34" charset="-128"/>
                  <a:cs typeface="Arial"/>
                  <a:sym typeface="Helvetica Neue"/>
                </a:rPr>
                <a:t>involved?</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DDD2-D217-373A-92F6-748BF11C3B15}"/>
              </a:ext>
            </a:extLst>
          </p:cNvPr>
          <p:cNvSpPr>
            <a:spLocks noGrp="1"/>
          </p:cNvSpPr>
          <p:nvPr>
            <p:ph type="title"/>
          </p:nvPr>
        </p:nvSpPr>
        <p:spPr>
          <a:xfrm>
            <a:off x="652463" y="-880837"/>
            <a:ext cx="7839075" cy="1738313"/>
          </a:xfrm>
        </p:spPr>
        <p:txBody>
          <a:bodyPr/>
          <a:lstStyle/>
          <a:p>
            <a:r>
              <a:rPr lang="en-GB" dirty="0"/>
              <a:t>Routes to surveying</a:t>
            </a:r>
          </a:p>
        </p:txBody>
      </p:sp>
      <p:sp>
        <p:nvSpPr>
          <p:cNvPr id="3" name="Content Placeholder 2">
            <a:extLst>
              <a:ext uri="{FF2B5EF4-FFF2-40B4-BE49-F238E27FC236}">
                <a16:creationId xmlns:a16="http://schemas.microsoft.com/office/drawing/2014/main" id="{21015DA1-9155-1DD7-EF7C-BAB51D65881C}"/>
              </a:ext>
            </a:extLst>
          </p:cNvPr>
          <p:cNvSpPr>
            <a:spLocks noGrp="1"/>
          </p:cNvSpPr>
          <p:nvPr>
            <p:ph idx="1"/>
          </p:nvPr>
        </p:nvSpPr>
        <p:spPr>
          <a:xfrm>
            <a:off x="529091" y="1029607"/>
            <a:ext cx="7839075" cy="595313"/>
          </a:xfrm>
        </p:spPr>
        <p:txBody>
          <a:bodyPr/>
          <a:lstStyle/>
          <a:p>
            <a:r>
              <a:rPr lang="en-GB" dirty="0"/>
              <a:t>GCSEs</a:t>
            </a:r>
          </a:p>
        </p:txBody>
      </p:sp>
      <p:sp>
        <p:nvSpPr>
          <p:cNvPr id="4" name="Content Placeholder 2">
            <a:extLst>
              <a:ext uri="{FF2B5EF4-FFF2-40B4-BE49-F238E27FC236}">
                <a16:creationId xmlns:a16="http://schemas.microsoft.com/office/drawing/2014/main" id="{CC6E089E-F95C-CC50-2F37-92E53DB1C6F8}"/>
              </a:ext>
            </a:extLst>
          </p:cNvPr>
          <p:cNvSpPr txBox="1">
            <a:spLocks/>
          </p:cNvSpPr>
          <p:nvPr/>
        </p:nvSpPr>
        <p:spPr bwMode="auto">
          <a:xfrm>
            <a:off x="986290" y="1646239"/>
            <a:ext cx="7839075" cy="595313"/>
          </a:xfrm>
          <a:prstGeom prst="rect">
            <a:avLst/>
          </a:prstGeom>
          <a:noFill/>
          <a:ln w="9525">
            <a:noFill/>
            <a:miter lim="800000"/>
            <a:headEnd/>
            <a:tailEnd/>
          </a:ln>
        </p:spPr>
        <p:txBody>
          <a:bodyPr vert="horz" wrap="square" lIns="19050" tIns="19050" rIns="19050" bIns="19050" numCol="1" anchor="t" anchorCtr="0" compatLnSpc="1">
            <a:prstTxWarp prst="textNoShape">
              <a:avLst/>
            </a:prstTxWarp>
          </a:bodyPr>
          <a:lstStyle>
            <a:lvl1pPr algn="ctr" rtl="0" eaLnBrk="0" fontAlgn="base" hangingPunct="0">
              <a:spcBef>
                <a:spcPct val="0"/>
              </a:spcBef>
              <a:spcAft>
                <a:spcPct val="0"/>
              </a:spcAft>
              <a:defRPr sz="1800">
                <a:solidFill>
                  <a:schemeClr val="tx1"/>
                </a:solidFill>
                <a:latin typeface="+mn-lt"/>
                <a:ea typeface="+mn-ea"/>
                <a:cs typeface="+mn-cs"/>
                <a:sym typeface="Helvetica Neue Light"/>
              </a:defRPr>
            </a:lvl1pPr>
            <a:lvl2pPr algn="ctr" rtl="0" eaLnBrk="0" fontAlgn="base" hangingPunct="0">
              <a:spcBef>
                <a:spcPct val="0"/>
              </a:spcBef>
              <a:spcAft>
                <a:spcPct val="0"/>
              </a:spcAft>
              <a:defRPr sz="1800">
                <a:solidFill>
                  <a:schemeClr val="tx1"/>
                </a:solidFill>
                <a:latin typeface="+mn-lt"/>
                <a:ea typeface="+mn-ea"/>
                <a:cs typeface="+mn-cs"/>
                <a:sym typeface="Helvetica Neue Light"/>
              </a:defRPr>
            </a:lvl2pPr>
            <a:lvl3pPr algn="ctr" rtl="0" eaLnBrk="0" fontAlgn="base" hangingPunct="0">
              <a:spcBef>
                <a:spcPct val="0"/>
              </a:spcBef>
              <a:spcAft>
                <a:spcPct val="0"/>
              </a:spcAft>
              <a:defRPr sz="1800">
                <a:solidFill>
                  <a:schemeClr val="tx1"/>
                </a:solidFill>
                <a:latin typeface="Gill Sans" charset="0"/>
                <a:ea typeface="+mn-ea"/>
                <a:cs typeface="+mn-cs"/>
                <a:sym typeface="Gill Sans"/>
              </a:defRPr>
            </a:lvl3pPr>
            <a:lvl4pPr algn="ctr" rtl="0" eaLnBrk="0" fontAlgn="base" hangingPunct="0">
              <a:spcBef>
                <a:spcPct val="0"/>
              </a:spcBef>
              <a:spcAft>
                <a:spcPct val="0"/>
              </a:spcAft>
              <a:defRPr sz="1800">
                <a:solidFill>
                  <a:schemeClr val="tx1"/>
                </a:solidFill>
                <a:latin typeface="Gill Sans" charset="0"/>
                <a:ea typeface="+mn-ea"/>
                <a:cs typeface="+mn-cs"/>
                <a:sym typeface="Gill Sans"/>
              </a:defRPr>
            </a:lvl4pPr>
            <a:lvl5pPr algn="ctr" rtl="0" eaLnBrk="0" fontAlgn="base" hangingPunct="0">
              <a:spcBef>
                <a:spcPct val="0"/>
              </a:spcBef>
              <a:spcAft>
                <a:spcPct val="0"/>
              </a:spcAft>
              <a:defRPr sz="1800">
                <a:solidFill>
                  <a:schemeClr val="tx1"/>
                </a:solidFill>
                <a:latin typeface="Gill Sans" charset="0"/>
                <a:ea typeface="+mn-ea"/>
                <a:cs typeface="+mn-cs"/>
                <a:sym typeface="Gill Sans"/>
              </a:defRPr>
            </a:lvl5pPr>
            <a:lvl6pPr marL="171450" algn="ctr" rtl="0" fontAlgn="base">
              <a:spcBef>
                <a:spcPct val="0"/>
              </a:spcBef>
              <a:spcAft>
                <a:spcPct val="0"/>
              </a:spcAft>
              <a:defRPr sz="1800">
                <a:solidFill>
                  <a:schemeClr val="tx1"/>
                </a:solidFill>
                <a:latin typeface="Gill Sans" charset="0"/>
                <a:ea typeface="+mn-ea"/>
                <a:cs typeface="+mn-cs"/>
                <a:sym typeface="Gill Sans" charset="0"/>
              </a:defRPr>
            </a:lvl6pPr>
            <a:lvl7pPr marL="342900" algn="ctr" rtl="0" fontAlgn="base">
              <a:spcBef>
                <a:spcPct val="0"/>
              </a:spcBef>
              <a:spcAft>
                <a:spcPct val="0"/>
              </a:spcAft>
              <a:defRPr sz="1800">
                <a:solidFill>
                  <a:schemeClr val="tx1"/>
                </a:solidFill>
                <a:latin typeface="Gill Sans" charset="0"/>
                <a:ea typeface="+mn-ea"/>
                <a:cs typeface="+mn-cs"/>
                <a:sym typeface="Gill Sans" charset="0"/>
              </a:defRPr>
            </a:lvl7pPr>
            <a:lvl8pPr marL="514350" algn="ctr" rtl="0" fontAlgn="base">
              <a:spcBef>
                <a:spcPct val="0"/>
              </a:spcBef>
              <a:spcAft>
                <a:spcPct val="0"/>
              </a:spcAft>
              <a:defRPr sz="1800">
                <a:solidFill>
                  <a:schemeClr val="tx1"/>
                </a:solidFill>
                <a:latin typeface="Gill Sans" charset="0"/>
                <a:ea typeface="+mn-ea"/>
                <a:cs typeface="+mn-cs"/>
                <a:sym typeface="Gill Sans" charset="0"/>
              </a:defRPr>
            </a:lvl8pPr>
            <a:lvl9pPr marL="685800" algn="ctr" rtl="0" fontAlgn="base">
              <a:spcBef>
                <a:spcPct val="0"/>
              </a:spcBef>
              <a:spcAft>
                <a:spcPct val="0"/>
              </a:spcAft>
              <a:defRPr sz="1800">
                <a:solidFill>
                  <a:schemeClr val="tx1"/>
                </a:solidFill>
                <a:latin typeface="Gill Sans" charset="0"/>
                <a:ea typeface="+mn-ea"/>
                <a:cs typeface="+mn-cs"/>
                <a:sym typeface="Gill Sans" charset="0"/>
              </a:defRPr>
            </a:lvl9pPr>
          </a:lstStyle>
          <a:p>
            <a:pPr defTabSz="914400"/>
            <a:r>
              <a:rPr lang="en-GB" kern="0" dirty="0"/>
              <a:t>A levels x 3      a T level DSP    Level 3 apprenticeship</a:t>
            </a:r>
          </a:p>
        </p:txBody>
      </p:sp>
      <p:sp>
        <p:nvSpPr>
          <p:cNvPr id="5" name="Content Placeholder 2">
            <a:extLst>
              <a:ext uri="{FF2B5EF4-FFF2-40B4-BE49-F238E27FC236}">
                <a16:creationId xmlns:a16="http://schemas.microsoft.com/office/drawing/2014/main" id="{0EDEB125-800B-810E-BED5-823C03813E3D}"/>
              </a:ext>
            </a:extLst>
          </p:cNvPr>
          <p:cNvSpPr txBox="1">
            <a:spLocks/>
          </p:cNvSpPr>
          <p:nvPr/>
        </p:nvSpPr>
        <p:spPr bwMode="auto">
          <a:xfrm>
            <a:off x="-2446338" y="2306636"/>
            <a:ext cx="7839075" cy="595313"/>
          </a:xfrm>
          <a:prstGeom prst="rect">
            <a:avLst/>
          </a:prstGeom>
          <a:noFill/>
          <a:ln w="9525">
            <a:noFill/>
            <a:miter lim="800000"/>
            <a:headEnd/>
            <a:tailEnd/>
          </a:ln>
        </p:spPr>
        <p:txBody>
          <a:bodyPr vert="horz" wrap="square" lIns="19050" tIns="19050" rIns="19050" bIns="19050" numCol="1" anchor="t" anchorCtr="0" compatLnSpc="1">
            <a:prstTxWarp prst="textNoShape">
              <a:avLst/>
            </a:prstTxWarp>
          </a:bodyPr>
          <a:lstStyle>
            <a:lvl1pPr algn="ctr" rtl="0" eaLnBrk="0" fontAlgn="base" hangingPunct="0">
              <a:spcBef>
                <a:spcPct val="0"/>
              </a:spcBef>
              <a:spcAft>
                <a:spcPct val="0"/>
              </a:spcAft>
              <a:defRPr sz="1800">
                <a:solidFill>
                  <a:schemeClr val="tx1"/>
                </a:solidFill>
                <a:latin typeface="+mn-lt"/>
                <a:ea typeface="+mn-ea"/>
                <a:cs typeface="+mn-cs"/>
                <a:sym typeface="Helvetica Neue Light"/>
              </a:defRPr>
            </a:lvl1pPr>
            <a:lvl2pPr algn="ctr" rtl="0" eaLnBrk="0" fontAlgn="base" hangingPunct="0">
              <a:spcBef>
                <a:spcPct val="0"/>
              </a:spcBef>
              <a:spcAft>
                <a:spcPct val="0"/>
              </a:spcAft>
              <a:defRPr sz="1800">
                <a:solidFill>
                  <a:schemeClr val="tx1"/>
                </a:solidFill>
                <a:latin typeface="+mn-lt"/>
                <a:ea typeface="+mn-ea"/>
                <a:cs typeface="+mn-cs"/>
                <a:sym typeface="Helvetica Neue Light"/>
              </a:defRPr>
            </a:lvl2pPr>
            <a:lvl3pPr algn="ctr" rtl="0" eaLnBrk="0" fontAlgn="base" hangingPunct="0">
              <a:spcBef>
                <a:spcPct val="0"/>
              </a:spcBef>
              <a:spcAft>
                <a:spcPct val="0"/>
              </a:spcAft>
              <a:defRPr sz="1800">
                <a:solidFill>
                  <a:schemeClr val="tx1"/>
                </a:solidFill>
                <a:latin typeface="Gill Sans" charset="0"/>
                <a:ea typeface="+mn-ea"/>
                <a:cs typeface="+mn-cs"/>
                <a:sym typeface="Gill Sans"/>
              </a:defRPr>
            </a:lvl3pPr>
            <a:lvl4pPr algn="ctr" rtl="0" eaLnBrk="0" fontAlgn="base" hangingPunct="0">
              <a:spcBef>
                <a:spcPct val="0"/>
              </a:spcBef>
              <a:spcAft>
                <a:spcPct val="0"/>
              </a:spcAft>
              <a:defRPr sz="1800">
                <a:solidFill>
                  <a:schemeClr val="tx1"/>
                </a:solidFill>
                <a:latin typeface="Gill Sans" charset="0"/>
                <a:ea typeface="+mn-ea"/>
                <a:cs typeface="+mn-cs"/>
                <a:sym typeface="Gill Sans"/>
              </a:defRPr>
            </a:lvl4pPr>
            <a:lvl5pPr algn="ctr" rtl="0" eaLnBrk="0" fontAlgn="base" hangingPunct="0">
              <a:spcBef>
                <a:spcPct val="0"/>
              </a:spcBef>
              <a:spcAft>
                <a:spcPct val="0"/>
              </a:spcAft>
              <a:defRPr sz="1800">
                <a:solidFill>
                  <a:schemeClr val="tx1"/>
                </a:solidFill>
                <a:latin typeface="Gill Sans" charset="0"/>
                <a:ea typeface="+mn-ea"/>
                <a:cs typeface="+mn-cs"/>
                <a:sym typeface="Gill Sans"/>
              </a:defRPr>
            </a:lvl5pPr>
            <a:lvl6pPr marL="171450" algn="ctr" rtl="0" fontAlgn="base">
              <a:spcBef>
                <a:spcPct val="0"/>
              </a:spcBef>
              <a:spcAft>
                <a:spcPct val="0"/>
              </a:spcAft>
              <a:defRPr sz="1800">
                <a:solidFill>
                  <a:schemeClr val="tx1"/>
                </a:solidFill>
                <a:latin typeface="Gill Sans" charset="0"/>
                <a:ea typeface="+mn-ea"/>
                <a:cs typeface="+mn-cs"/>
                <a:sym typeface="Gill Sans" charset="0"/>
              </a:defRPr>
            </a:lvl6pPr>
            <a:lvl7pPr marL="342900" algn="ctr" rtl="0" fontAlgn="base">
              <a:spcBef>
                <a:spcPct val="0"/>
              </a:spcBef>
              <a:spcAft>
                <a:spcPct val="0"/>
              </a:spcAft>
              <a:defRPr sz="1800">
                <a:solidFill>
                  <a:schemeClr val="tx1"/>
                </a:solidFill>
                <a:latin typeface="Gill Sans" charset="0"/>
                <a:ea typeface="+mn-ea"/>
                <a:cs typeface="+mn-cs"/>
                <a:sym typeface="Gill Sans" charset="0"/>
              </a:defRPr>
            </a:lvl7pPr>
            <a:lvl8pPr marL="514350" algn="ctr" rtl="0" fontAlgn="base">
              <a:spcBef>
                <a:spcPct val="0"/>
              </a:spcBef>
              <a:spcAft>
                <a:spcPct val="0"/>
              </a:spcAft>
              <a:defRPr sz="1800">
                <a:solidFill>
                  <a:schemeClr val="tx1"/>
                </a:solidFill>
                <a:latin typeface="Gill Sans" charset="0"/>
                <a:ea typeface="+mn-ea"/>
                <a:cs typeface="+mn-cs"/>
                <a:sym typeface="Gill Sans" charset="0"/>
              </a:defRPr>
            </a:lvl8pPr>
            <a:lvl9pPr marL="685800" algn="ctr" rtl="0" fontAlgn="base">
              <a:spcBef>
                <a:spcPct val="0"/>
              </a:spcBef>
              <a:spcAft>
                <a:spcPct val="0"/>
              </a:spcAft>
              <a:defRPr sz="1800">
                <a:solidFill>
                  <a:schemeClr val="tx1"/>
                </a:solidFill>
                <a:latin typeface="Gill Sans" charset="0"/>
                <a:ea typeface="+mn-ea"/>
                <a:cs typeface="+mn-cs"/>
                <a:sym typeface="Gill Sans" charset="0"/>
              </a:defRPr>
            </a:lvl9pPr>
          </a:lstStyle>
          <a:p>
            <a:pPr defTabSz="914400"/>
            <a:r>
              <a:rPr lang="en-GB" kern="0" dirty="0"/>
              <a:t>Any old degree</a:t>
            </a:r>
          </a:p>
        </p:txBody>
      </p:sp>
      <p:sp>
        <p:nvSpPr>
          <p:cNvPr id="6" name="Content Placeholder 2">
            <a:extLst>
              <a:ext uri="{FF2B5EF4-FFF2-40B4-BE49-F238E27FC236}">
                <a16:creationId xmlns:a16="http://schemas.microsoft.com/office/drawing/2014/main" id="{1F3DB88E-D599-7DC3-3155-A783C44EEB6F}"/>
              </a:ext>
            </a:extLst>
          </p:cNvPr>
          <p:cNvSpPr txBox="1">
            <a:spLocks/>
          </p:cNvSpPr>
          <p:nvPr/>
        </p:nvSpPr>
        <p:spPr bwMode="auto">
          <a:xfrm>
            <a:off x="-2068966" y="3021697"/>
            <a:ext cx="7839075" cy="595313"/>
          </a:xfrm>
          <a:prstGeom prst="rect">
            <a:avLst/>
          </a:prstGeom>
          <a:noFill/>
          <a:ln w="9525">
            <a:noFill/>
            <a:miter lim="800000"/>
            <a:headEnd/>
            <a:tailEnd/>
          </a:ln>
        </p:spPr>
        <p:txBody>
          <a:bodyPr vert="horz" wrap="square" lIns="19050" tIns="19050" rIns="19050" bIns="19050" numCol="1" anchor="t" anchorCtr="0" compatLnSpc="1">
            <a:prstTxWarp prst="textNoShape">
              <a:avLst/>
            </a:prstTxWarp>
          </a:bodyPr>
          <a:lstStyle>
            <a:lvl1pPr algn="ctr" rtl="0" eaLnBrk="0" fontAlgn="base" hangingPunct="0">
              <a:spcBef>
                <a:spcPct val="0"/>
              </a:spcBef>
              <a:spcAft>
                <a:spcPct val="0"/>
              </a:spcAft>
              <a:defRPr sz="1800">
                <a:solidFill>
                  <a:schemeClr val="tx1"/>
                </a:solidFill>
                <a:latin typeface="+mn-lt"/>
                <a:ea typeface="+mn-ea"/>
                <a:cs typeface="+mn-cs"/>
                <a:sym typeface="Helvetica Neue Light"/>
              </a:defRPr>
            </a:lvl1pPr>
            <a:lvl2pPr algn="ctr" rtl="0" eaLnBrk="0" fontAlgn="base" hangingPunct="0">
              <a:spcBef>
                <a:spcPct val="0"/>
              </a:spcBef>
              <a:spcAft>
                <a:spcPct val="0"/>
              </a:spcAft>
              <a:defRPr sz="1800">
                <a:solidFill>
                  <a:schemeClr val="tx1"/>
                </a:solidFill>
                <a:latin typeface="+mn-lt"/>
                <a:ea typeface="+mn-ea"/>
                <a:cs typeface="+mn-cs"/>
                <a:sym typeface="Helvetica Neue Light"/>
              </a:defRPr>
            </a:lvl2pPr>
            <a:lvl3pPr algn="ctr" rtl="0" eaLnBrk="0" fontAlgn="base" hangingPunct="0">
              <a:spcBef>
                <a:spcPct val="0"/>
              </a:spcBef>
              <a:spcAft>
                <a:spcPct val="0"/>
              </a:spcAft>
              <a:defRPr sz="1800">
                <a:solidFill>
                  <a:schemeClr val="tx1"/>
                </a:solidFill>
                <a:latin typeface="Gill Sans" charset="0"/>
                <a:ea typeface="+mn-ea"/>
                <a:cs typeface="+mn-cs"/>
                <a:sym typeface="Gill Sans"/>
              </a:defRPr>
            </a:lvl3pPr>
            <a:lvl4pPr algn="ctr" rtl="0" eaLnBrk="0" fontAlgn="base" hangingPunct="0">
              <a:spcBef>
                <a:spcPct val="0"/>
              </a:spcBef>
              <a:spcAft>
                <a:spcPct val="0"/>
              </a:spcAft>
              <a:defRPr sz="1800">
                <a:solidFill>
                  <a:schemeClr val="tx1"/>
                </a:solidFill>
                <a:latin typeface="Gill Sans" charset="0"/>
                <a:ea typeface="+mn-ea"/>
                <a:cs typeface="+mn-cs"/>
                <a:sym typeface="Gill Sans"/>
              </a:defRPr>
            </a:lvl4pPr>
            <a:lvl5pPr algn="ctr" rtl="0" eaLnBrk="0" fontAlgn="base" hangingPunct="0">
              <a:spcBef>
                <a:spcPct val="0"/>
              </a:spcBef>
              <a:spcAft>
                <a:spcPct val="0"/>
              </a:spcAft>
              <a:defRPr sz="1800">
                <a:solidFill>
                  <a:schemeClr val="tx1"/>
                </a:solidFill>
                <a:latin typeface="Gill Sans" charset="0"/>
                <a:ea typeface="+mn-ea"/>
                <a:cs typeface="+mn-cs"/>
                <a:sym typeface="Gill Sans"/>
              </a:defRPr>
            </a:lvl5pPr>
            <a:lvl6pPr marL="171450" algn="ctr" rtl="0" fontAlgn="base">
              <a:spcBef>
                <a:spcPct val="0"/>
              </a:spcBef>
              <a:spcAft>
                <a:spcPct val="0"/>
              </a:spcAft>
              <a:defRPr sz="1800">
                <a:solidFill>
                  <a:schemeClr val="tx1"/>
                </a:solidFill>
                <a:latin typeface="Gill Sans" charset="0"/>
                <a:ea typeface="+mn-ea"/>
                <a:cs typeface="+mn-cs"/>
                <a:sym typeface="Gill Sans" charset="0"/>
              </a:defRPr>
            </a:lvl6pPr>
            <a:lvl7pPr marL="342900" algn="ctr" rtl="0" fontAlgn="base">
              <a:spcBef>
                <a:spcPct val="0"/>
              </a:spcBef>
              <a:spcAft>
                <a:spcPct val="0"/>
              </a:spcAft>
              <a:defRPr sz="1800">
                <a:solidFill>
                  <a:schemeClr val="tx1"/>
                </a:solidFill>
                <a:latin typeface="Gill Sans" charset="0"/>
                <a:ea typeface="+mn-ea"/>
                <a:cs typeface="+mn-cs"/>
                <a:sym typeface="Gill Sans" charset="0"/>
              </a:defRPr>
            </a:lvl7pPr>
            <a:lvl8pPr marL="514350" algn="ctr" rtl="0" fontAlgn="base">
              <a:spcBef>
                <a:spcPct val="0"/>
              </a:spcBef>
              <a:spcAft>
                <a:spcPct val="0"/>
              </a:spcAft>
              <a:defRPr sz="1800">
                <a:solidFill>
                  <a:schemeClr val="tx1"/>
                </a:solidFill>
                <a:latin typeface="Gill Sans" charset="0"/>
                <a:ea typeface="+mn-ea"/>
                <a:cs typeface="+mn-cs"/>
                <a:sym typeface="Gill Sans" charset="0"/>
              </a:defRPr>
            </a:lvl8pPr>
            <a:lvl9pPr marL="685800" algn="ctr" rtl="0" fontAlgn="base">
              <a:spcBef>
                <a:spcPct val="0"/>
              </a:spcBef>
              <a:spcAft>
                <a:spcPct val="0"/>
              </a:spcAft>
              <a:defRPr sz="1800">
                <a:solidFill>
                  <a:schemeClr val="tx1"/>
                </a:solidFill>
                <a:latin typeface="Gill Sans" charset="0"/>
                <a:ea typeface="+mn-ea"/>
                <a:cs typeface="+mn-cs"/>
                <a:sym typeface="Gill Sans" charset="0"/>
              </a:defRPr>
            </a:lvl9pPr>
          </a:lstStyle>
          <a:p>
            <a:pPr defTabSz="914400"/>
            <a:r>
              <a:rPr lang="en-GB" kern="0" dirty="0"/>
              <a:t>Post grad conversion degree</a:t>
            </a:r>
          </a:p>
        </p:txBody>
      </p:sp>
      <p:sp>
        <p:nvSpPr>
          <p:cNvPr id="7" name="Content Placeholder 2">
            <a:extLst>
              <a:ext uri="{FF2B5EF4-FFF2-40B4-BE49-F238E27FC236}">
                <a16:creationId xmlns:a16="http://schemas.microsoft.com/office/drawing/2014/main" id="{B8D2B823-D569-76F0-0EF5-039FFC40DD47}"/>
              </a:ext>
            </a:extLst>
          </p:cNvPr>
          <p:cNvSpPr txBox="1">
            <a:spLocks/>
          </p:cNvSpPr>
          <p:nvPr/>
        </p:nvSpPr>
        <p:spPr bwMode="auto">
          <a:xfrm>
            <a:off x="3211227" y="2372734"/>
            <a:ext cx="5280312" cy="595313"/>
          </a:xfrm>
          <a:prstGeom prst="rect">
            <a:avLst/>
          </a:prstGeom>
          <a:noFill/>
          <a:ln w="9525">
            <a:noFill/>
            <a:miter lim="800000"/>
            <a:headEnd/>
            <a:tailEnd/>
          </a:ln>
        </p:spPr>
        <p:txBody>
          <a:bodyPr vert="horz" wrap="square" lIns="19050" tIns="19050" rIns="19050" bIns="19050" numCol="1" anchor="t" anchorCtr="0" compatLnSpc="1">
            <a:prstTxWarp prst="textNoShape">
              <a:avLst/>
            </a:prstTxWarp>
          </a:bodyPr>
          <a:lstStyle>
            <a:lvl1pPr algn="ctr" rtl="0" eaLnBrk="0" fontAlgn="base" hangingPunct="0">
              <a:spcBef>
                <a:spcPct val="0"/>
              </a:spcBef>
              <a:spcAft>
                <a:spcPct val="0"/>
              </a:spcAft>
              <a:defRPr sz="1800">
                <a:solidFill>
                  <a:schemeClr val="tx1"/>
                </a:solidFill>
                <a:latin typeface="+mn-lt"/>
                <a:ea typeface="+mn-ea"/>
                <a:cs typeface="+mn-cs"/>
                <a:sym typeface="Helvetica Neue Light"/>
              </a:defRPr>
            </a:lvl1pPr>
            <a:lvl2pPr algn="ctr" rtl="0" eaLnBrk="0" fontAlgn="base" hangingPunct="0">
              <a:spcBef>
                <a:spcPct val="0"/>
              </a:spcBef>
              <a:spcAft>
                <a:spcPct val="0"/>
              </a:spcAft>
              <a:defRPr sz="1800">
                <a:solidFill>
                  <a:schemeClr val="tx1"/>
                </a:solidFill>
                <a:latin typeface="+mn-lt"/>
                <a:ea typeface="+mn-ea"/>
                <a:cs typeface="+mn-cs"/>
                <a:sym typeface="Helvetica Neue Light"/>
              </a:defRPr>
            </a:lvl2pPr>
            <a:lvl3pPr algn="ctr" rtl="0" eaLnBrk="0" fontAlgn="base" hangingPunct="0">
              <a:spcBef>
                <a:spcPct val="0"/>
              </a:spcBef>
              <a:spcAft>
                <a:spcPct val="0"/>
              </a:spcAft>
              <a:defRPr sz="1800">
                <a:solidFill>
                  <a:schemeClr val="tx1"/>
                </a:solidFill>
                <a:latin typeface="Gill Sans" charset="0"/>
                <a:ea typeface="+mn-ea"/>
                <a:cs typeface="+mn-cs"/>
                <a:sym typeface="Gill Sans"/>
              </a:defRPr>
            </a:lvl3pPr>
            <a:lvl4pPr algn="ctr" rtl="0" eaLnBrk="0" fontAlgn="base" hangingPunct="0">
              <a:spcBef>
                <a:spcPct val="0"/>
              </a:spcBef>
              <a:spcAft>
                <a:spcPct val="0"/>
              </a:spcAft>
              <a:defRPr sz="1800">
                <a:solidFill>
                  <a:schemeClr val="tx1"/>
                </a:solidFill>
                <a:latin typeface="Gill Sans" charset="0"/>
                <a:ea typeface="+mn-ea"/>
                <a:cs typeface="+mn-cs"/>
                <a:sym typeface="Gill Sans"/>
              </a:defRPr>
            </a:lvl4pPr>
            <a:lvl5pPr algn="ctr" rtl="0" eaLnBrk="0" fontAlgn="base" hangingPunct="0">
              <a:spcBef>
                <a:spcPct val="0"/>
              </a:spcBef>
              <a:spcAft>
                <a:spcPct val="0"/>
              </a:spcAft>
              <a:defRPr sz="1800">
                <a:solidFill>
                  <a:schemeClr val="tx1"/>
                </a:solidFill>
                <a:latin typeface="Gill Sans" charset="0"/>
                <a:ea typeface="+mn-ea"/>
                <a:cs typeface="+mn-cs"/>
                <a:sym typeface="Gill Sans"/>
              </a:defRPr>
            </a:lvl5pPr>
            <a:lvl6pPr marL="171450" algn="ctr" rtl="0" fontAlgn="base">
              <a:spcBef>
                <a:spcPct val="0"/>
              </a:spcBef>
              <a:spcAft>
                <a:spcPct val="0"/>
              </a:spcAft>
              <a:defRPr sz="1800">
                <a:solidFill>
                  <a:schemeClr val="tx1"/>
                </a:solidFill>
                <a:latin typeface="Gill Sans" charset="0"/>
                <a:ea typeface="+mn-ea"/>
                <a:cs typeface="+mn-cs"/>
                <a:sym typeface="Gill Sans" charset="0"/>
              </a:defRPr>
            </a:lvl6pPr>
            <a:lvl7pPr marL="342900" algn="ctr" rtl="0" fontAlgn="base">
              <a:spcBef>
                <a:spcPct val="0"/>
              </a:spcBef>
              <a:spcAft>
                <a:spcPct val="0"/>
              </a:spcAft>
              <a:defRPr sz="1800">
                <a:solidFill>
                  <a:schemeClr val="tx1"/>
                </a:solidFill>
                <a:latin typeface="Gill Sans" charset="0"/>
                <a:ea typeface="+mn-ea"/>
                <a:cs typeface="+mn-cs"/>
                <a:sym typeface="Gill Sans" charset="0"/>
              </a:defRPr>
            </a:lvl7pPr>
            <a:lvl8pPr marL="514350" algn="ctr" rtl="0" fontAlgn="base">
              <a:spcBef>
                <a:spcPct val="0"/>
              </a:spcBef>
              <a:spcAft>
                <a:spcPct val="0"/>
              </a:spcAft>
              <a:defRPr sz="1800">
                <a:solidFill>
                  <a:schemeClr val="tx1"/>
                </a:solidFill>
                <a:latin typeface="Gill Sans" charset="0"/>
                <a:ea typeface="+mn-ea"/>
                <a:cs typeface="+mn-cs"/>
                <a:sym typeface="Gill Sans" charset="0"/>
              </a:defRPr>
            </a:lvl8pPr>
            <a:lvl9pPr marL="685800" algn="ctr" rtl="0" fontAlgn="base">
              <a:spcBef>
                <a:spcPct val="0"/>
              </a:spcBef>
              <a:spcAft>
                <a:spcPct val="0"/>
              </a:spcAft>
              <a:defRPr sz="1800">
                <a:solidFill>
                  <a:schemeClr val="tx1"/>
                </a:solidFill>
                <a:latin typeface="Gill Sans" charset="0"/>
                <a:ea typeface="+mn-ea"/>
                <a:cs typeface="+mn-cs"/>
                <a:sym typeface="Gill Sans" charset="0"/>
              </a:defRPr>
            </a:lvl9pPr>
          </a:lstStyle>
          <a:p>
            <a:pPr defTabSz="914400"/>
            <a:r>
              <a:rPr lang="en-GB" kern="0" dirty="0"/>
              <a:t>Surveying degree or a level 6 apprenticeship</a:t>
            </a:r>
          </a:p>
        </p:txBody>
      </p:sp>
      <p:sp>
        <p:nvSpPr>
          <p:cNvPr id="8" name="Content Placeholder 2">
            <a:extLst>
              <a:ext uri="{FF2B5EF4-FFF2-40B4-BE49-F238E27FC236}">
                <a16:creationId xmlns:a16="http://schemas.microsoft.com/office/drawing/2014/main" id="{B5285B18-4A60-5C69-B192-BF3C409656CC}"/>
              </a:ext>
            </a:extLst>
          </p:cNvPr>
          <p:cNvSpPr txBox="1">
            <a:spLocks/>
          </p:cNvSpPr>
          <p:nvPr/>
        </p:nvSpPr>
        <p:spPr bwMode="auto">
          <a:xfrm>
            <a:off x="529090" y="4187535"/>
            <a:ext cx="7839075" cy="595313"/>
          </a:xfrm>
          <a:prstGeom prst="rect">
            <a:avLst/>
          </a:prstGeom>
          <a:noFill/>
          <a:ln w="9525">
            <a:noFill/>
            <a:miter lim="800000"/>
            <a:headEnd/>
            <a:tailEnd/>
          </a:ln>
        </p:spPr>
        <p:txBody>
          <a:bodyPr vert="horz" wrap="square" lIns="19050" tIns="19050" rIns="19050" bIns="19050" numCol="1" anchor="t" anchorCtr="0" compatLnSpc="1">
            <a:prstTxWarp prst="textNoShape">
              <a:avLst/>
            </a:prstTxWarp>
          </a:bodyPr>
          <a:lstStyle>
            <a:lvl1pPr algn="ctr" rtl="0" eaLnBrk="0" fontAlgn="base" hangingPunct="0">
              <a:spcBef>
                <a:spcPct val="0"/>
              </a:spcBef>
              <a:spcAft>
                <a:spcPct val="0"/>
              </a:spcAft>
              <a:defRPr sz="1800">
                <a:solidFill>
                  <a:schemeClr val="tx1"/>
                </a:solidFill>
                <a:latin typeface="+mn-lt"/>
                <a:ea typeface="+mn-ea"/>
                <a:cs typeface="+mn-cs"/>
                <a:sym typeface="Helvetica Neue Light"/>
              </a:defRPr>
            </a:lvl1pPr>
            <a:lvl2pPr algn="ctr" rtl="0" eaLnBrk="0" fontAlgn="base" hangingPunct="0">
              <a:spcBef>
                <a:spcPct val="0"/>
              </a:spcBef>
              <a:spcAft>
                <a:spcPct val="0"/>
              </a:spcAft>
              <a:defRPr sz="1800">
                <a:solidFill>
                  <a:schemeClr val="tx1"/>
                </a:solidFill>
                <a:latin typeface="+mn-lt"/>
                <a:ea typeface="+mn-ea"/>
                <a:cs typeface="+mn-cs"/>
                <a:sym typeface="Helvetica Neue Light"/>
              </a:defRPr>
            </a:lvl2pPr>
            <a:lvl3pPr algn="ctr" rtl="0" eaLnBrk="0" fontAlgn="base" hangingPunct="0">
              <a:spcBef>
                <a:spcPct val="0"/>
              </a:spcBef>
              <a:spcAft>
                <a:spcPct val="0"/>
              </a:spcAft>
              <a:defRPr sz="1800">
                <a:solidFill>
                  <a:schemeClr val="tx1"/>
                </a:solidFill>
                <a:latin typeface="Gill Sans" charset="0"/>
                <a:ea typeface="+mn-ea"/>
                <a:cs typeface="+mn-cs"/>
                <a:sym typeface="Gill Sans"/>
              </a:defRPr>
            </a:lvl3pPr>
            <a:lvl4pPr algn="ctr" rtl="0" eaLnBrk="0" fontAlgn="base" hangingPunct="0">
              <a:spcBef>
                <a:spcPct val="0"/>
              </a:spcBef>
              <a:spcAft>
                <a:spcPct val="0"/>
              </a:spcAft>
              <a:defRPr sz="1800">
                <a:solidFill>
                  <a:schemeClr val="tx1"/>
                </a:solidFill>
                <a:latin typeface="Gill Sans" charset="0"/>
                <a:ea typeface="+mn-ea"/>
                <a:cs typeface="+mn-cs"/>
                <a:sym typeface="Gill Sans"/>
              </a:defRPr>
            </a:lvl4pPr>
            <a:lvl5pPr algn="ctr" rtl="0" eaLnBrk="0" fontAlgn="base" hangingPunct="0">
              <a:spcBef>
                <a:spcPct val="0"/>
              </a:spcBef>
              <a:spcAft>
                <a:spcPct val="0"/>
              </a:spcAft>
              <a:defRPr sz="1800">
                <a:solidFill>
                  <a:schemeClr val="tx1"/>
                </a:solidFill>
                <a:latin typeface="Gill Sans" charset="0"/>
                <a:ea typeface="+mn-ea"/>
                <a:cs typeface="+mn-cs"/>
                <a:sym typeface="Gill Sans"/>
              </a:defRPr>
            </a:lvl5pPr>
            <a:lvl6pPr marL="171450" algn="ctr" rtl="0" fontAlgn="base">
              <a:spcBef>
                <a:spcPct val="0"/>
              </a:spcBef>
              <a:spcAft>
                <a:spcPct val="0"/>
              </a:spcAft>
              <a:defRPr sz="1800">
                <a:solidFill>
                  <a:schemeClr val="tx1"/>
                </a:solidFill>
                <a:latin typeface="Gill Sans" charset="0"/>
                <a:ea typeface="+mn-ea"/>
                <a:cs typeface="+mn-cs"/>
                <a:sym typeface="Gill Sans" charset="0"/>
              </a:defRPr>
            </a:lvl6pPr>
            <a:lvl7pPr marL="342900" algn="ctr" rtl="0" fontAlgn="base">
              <a:spcBef>
                <a:spcPct val="0"/>
              </a:spcBef>
              <a:spcAft>
                <a:spcPct val="0"/>
              </a:spcAft>
              <a:defRPr sz="1800">
                <a:solidFill>
                  <a:schemeClr val="tx1"/>
                </a:solidFill>
                <a:latin typeface="Gill Sans" charset="0"/>
                <a:ea typeface="+mn-ea"/>
                <a:cs typeface="+mn-cs"/>
                <a:sym typeface="Gill Sans" charset="0"/>
              </a:defRPr>
            </a:lvl7pPr>
            <a:lvl8pPr marL="514350" algn="ctr" rtl="0" fontAlgn="base">
              <a:spcBef>
                <a:spcPct val="0"/>
              </a:spcBef>
              <a:spcAft>
                <a:spcPct val="0"/>
              </a:spcAft>
              <a:defRPr sz="1800">
                <a:solidFill>
                  <a:schemeClr val="tx1"/>
                </a:solidFill>
                <a:latin typeface="Gill Sans" charset="0"/>
                <a:ea typeface="+mn-ea"/>
                <a:cs typeface="+mn-cs"/>
                <a:sym typeface="Gill Sans" charset="0"/>
              </a:defRPr>
            </a:lvl8pPr>
            <a:lvl9pPr marL="685800" algn="ctr" rtl="0" fontAlgn="base">
              <a:spcBef>
                <a:spcPct val="0"/>
              </a:spcBef>
              <a:spcAft>
                <a:spcPct val="0"/>
              </a:spcAft>
              <a:defRPr sz="1800">
                <a:solidFill>
                  <a:schemeClr val="tx1"/>
                </a:solidFill>
                <a:latin typeface="Gill Sans" charset="0"/>
                <a:ea typeface="+mn-ea"/>
                <a:cs typeface="+mn-cs"/>
                <a:sym typeface="Gill Sans" charset="0"/>
              </a:defRPr>
            </a:lvl9pPr>
          </a:lstStyle>
          <a:p>
            <a:pPr defTabSz="914400"/>
            <a:r>
              <a:rPr lang="en-GB" kern="0" dirty="0"/>
              <a:t>Chartership</a:t>
            </a:r>
          </a:p>
        </p:txBody>
      </p:sp>
      <p:cxnSp>
        <p:nvCxnSpPr>
          <p:cNvPr id="10" name="Straight Connector 9">
            <a:extLst>
              <a:ext uri="{FF2B5EF4-FFF2-40B4-BE49-F238E27FC236}">
                <a16:creationId xmlns:a16="http://schemas.microsoft.com/office/drawing/2014/main" id="{57DD830E-C986-0C3F-9FAB-F3C05B54ED8C}"/>
              </a:ext>
            </a:extLst>
          </p:cNvPr>
          <p:cNvCxnSpPr/>
          <p:nvPr/>
        </p:nvCxnSpPr>
        <p:spPr bwMode="auto">
          <a:xfrm>
            <a:off x="4448628" y="1359806"/>
            <a:ext cx="0" cy="28507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888BE44-B0AC-F488-4232-7370F331FD40}"/>
              </a:ext>
            </a:extLst>
          </p:cNvPr>
          <p:cNvCxnSpPr/>
          <p:nvPr/>
        </p:nvCxnSpPr>
        <p:spPr bwMode="auto">
          <a:xfrm flipH="1">
            <a:off x="2960557" y="1327263"/>
            <a:ext cx="951876" cy="318976"/>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a:extLst>
              <a:ext uri="{FF2B5EF4-FFF2-40B4-BE49-F238E27FC236}">
                <a16:creationId xmlns:a16="http://schemas.microsoft.com/office/drawing/2014/main" id="{73D92D67-DF78-D266-A8AE-01D9E1BF8FBF}"/>
              </a:ext>
            </a:extLst>
          </p:cNvPr>
          <p:cNvCxnSpPr/>
          <p:nvPr/>
        </p:nvCxnSpPr>
        <p:spPr bwMode="auto">
          <a:xfrm>
            <a:off x="4905827" y="1327263"/>
            <a:ext cx="1026632" cy="297657"/>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A30EC3FD-5D99-0A2C-B657-F4E6E82DDCE2}"/>
              </a:ext>
            </a:extLst>
          </p:cNvPr>
          <p:cNvCxnSpPr/>
          <p:nvPr/>
        </p:nvCxnSpPr>
        <p:spPr bwMode="auto">
          <a:xfrm flipH="1">
            <a:off x="1641423" y="2051280"/>
            <a:ext cx="592111" cy="211591"/>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71708621-6579-4FFB-DD03-020CAC0E5369}"/>
              </a:ext>
            </a:extLst>
          </p:cNvPr>
          <p:cNvCxnSpPr/>
          <p:nvPr/>
        </p:nvCxnSpPr>
        <p:spPr bwMode="auto">
          <a:xfrm flipH="1">
            <a:off x="2106118" y="2051280"/>
            <a:ext cx="2233534" cy="255356"/>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C66E9DDB-3F19-692E-7B3E-80EC68BBB03C}"/>
              </a:ext>
            </a:extLst>
          </p:cNvPr>
          <p:cNvCxnSpPr/>
          <p:nvPr/>
        </p:nvCxnSpPr>
        <p:spPr bwMode="auto">
          <a:xfrm flipH="1">
            <a:off x="2450892" y="2017378"/>
            <a:ext cx="3596978" cy="411726"/>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EF6A15EE-453D-1757-A826-39522A006926}"/>
              </a:ext>
            </a:extLst>
          </p:cNvPr>
          <p:cNvCxnSpPr/>
          <p:nvPr/>
        </p:nvCxnSpPr>
        <p:spPr bwMode="auto">
          <a:xfrm>
            <a:off x="1488104" y="2662184"/>
            <a:ext cx="0" cy="427317"/>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a:extLst>
              <a:ext uri="{FF2B5EF4-FFF2-40B4-BE49-F238E27FC236}">
                <a16:creationId xmlns:a16="http://schemas.microsoft.com/office/drawing/2014/main" id="{693B0F1C-DA56-7AAE-9F6F-99B9A1F552EE}"/>
              </a:ext>
            </a:extLst>
          </p:cNvPr>
          <p:cNvCxnSpPr/>
          <p:nvPr/>
        </p:nvCxnSpPr>
        <p:spPr bwMode="auto">
          <a:xfrm>
            <a:off x="1566472" y="3440243"/>
            <a:ext cx="2428407" cy="74729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247FFDA0-7ADF-3415-6D3D-536BC8EC3BC9}"/>
              </a:ext>
            </a:extLst>
          </p:cNvPr>
          <p:cNvCxnSpPr/>
          <p:nvPr/>
        </p:nvCxnSpPr>
        <p:spPr bwMode="auto">
          <a:xfrm>
            <a:off x="2450892" y="2007515"/>
            <a:ext cx="3785016" cy="353785"/>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a:extLst>
              <a:ext uri="{FF2B5EF4-FFF2-40B4-BE49-F238E27FC236}">
                <a16:creationId xmlns:a16="http://schemas.microsoft.com/office/drawing/2014/main" id="{23E7CC00-C71A-F2B3-338D-D9D1BF8FACBC}"/>
              </a:ext>
            </a:extLst>
          </p:cNvPr>
          <p:cNvCxnSpPr/>
          <p:nvPr/>
        </p:nvCxnSpPr>
        <p:spPr bwMode="auto">
          <a:xfrm>
            <a:off x="4519534" y="1996059"/>
            <a:ext cx="2053653" cy="376675"/>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a:extLst>
              <a:ext uri="{FF2B5EF4-FFF2-40B4-BE49-F238E27FC236}">
                <a16:creationId xmlns:a16="http://schemas.microsoft.com/office/drawing/2014/main" id="{A00AB2CD-85D7-FB91-7269-60C630D41371}"/>
              </a:ext>
            </a:extLst>
          </p:cNvPr>
          <p:cNvCxnSpPr>
            <a:cxnSpLocks/>
            <a:endCxn id="7" idx="0"/>
          </p:cNvCxnSpPr>
          <p:nvPr/>
        </p:nvCxnSpPr>
        <p:spPr bwMode="auto">
          <a:xfrm flipH="1">
            <a:off x="5851383" y="2017378"/>
            <a:ext cx="634589" cy="355356"/>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50F4D3E5-0002-4B08-CDBC-AC6E550A6DA8}"/>
              </a:ext>
            </a:extLst>
          </p:cNvPr>
          <p:cNvCxnSpPr/>
          <p:nvPr/>
        </p:nvCxnSpPr>
        <p:spPr bwMode="auto">
          <a:xfrm flipH="1">
            <a:off x="4804347" y="2604292"/>
            <a:ext cx="1768840" cy="1509601"/>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extLst>
              <a:ext uri="{FF2B5EF4-FFF2-40B4-BE49-F238E27FC236}">
                <a16:creationId xmlns:a16="http://schemas.microsoft.com/office/drawing/2014/main" id="{C96D9EEF-6CB4-5FF6-304E-72959872BED4}"/>
              </a:ext>
            </a:extLst>
          </p:cNvPr>
          <p:cNvPicPr>
            <a:picLocks noChangeAspect="1"/>
          </p:cNvPicPr>
          <p:nvPr/>
        </p:nvPicPr>
        <p:blipFill rotWithShape="1">
          <a:blip r:embed="rId3"/>
          <a:srcRect l="7135" t="19830" r="22017" b="13772"/>
          <a:stretch/>
        </p:blipFill>
        <p:spPr>
          <a:xfrm>
            <a:off x="-73515" y="80312"/>
            <a:ext cx="9291029" cy="4897962"/>
          </a:xfrm>
          <a:prstGeom prst="rect">
            <a:avLst/>
          </a:prstGeom>
        </p:spPr>
      </p:pic>
    </p:spTree>
    <p:extLst>
      <p:ext uri="{BB962C8B-B14F-4D97-AF65-F5344CB8AC3E}">
        <p14:creationId xmlns:p14="http://schemas.microsoft.com/office/powerpoint/2010/main" val="524322394"/>
      </p:ext>
    </p:extLst>
  </p:cSld>
  <p:clrMapOvr>
    <a:masterClrMapping/>
  </p:clrMapOvr>
  <p:transition spd="med">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6DAB05E-E633-43B3-96EE-130552C2C897}"/>
              </a:ext>
            </a:extLst>
          </p:cNvPr>
          <p:cNvSpPr txBox="1">
            <a:spLocks/>
          </p:cNvSpPr>
          <p:nvPr/>
        </p:nvSpPr>
        <p:spPr>
          <a:xfrm>
            <a:off x="4740842" y="1633862"/>
            <a:ext cx="4193381" cy="3072362"/>
          </a:xfrm>
          <a:prstGeom prst="rect">
            <a:avLst/>
          </a:prstGeom>
        </p:spPr>
        <p:txBody>
          <a:bodyPr lIns="0" tIns="0" rIns="0"/>
          <a:lstStyle>
            <a:lvl1pPr marL="0" indent="0" algn="l" defTabSz="914400" rtl="0" eaLnBrk="1" latinLnBrk="0" hangingPunct="1">
              <a:lnSpc>
                <a:spcPct val="90000"/>
              </a:lnSpc>
              <a:spcBef>
                <a:spcPts val="1000"/>
              </a:spcBef>
              <a:spcAft>
                <a:spcPts val="1800"/>
              </a:spcAft>
              <a:buFont typeface="Arial" panose="020B0604020202020204" pitchFamily="34" charset="0"/>
              <a:buNone/>
              <a:defRPr sz="32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marR="0" lvl="0" indent="-214313" algn="just" defTabSz="685800" rtl="0" eaLnBrk="1" fontAlgn="auto" latinLnBrk="0" hangingPunct="1">
              <a:lnSpc>
                <a:spcPct val="100000"/>
              </a:lnSpc>
              <a:spcBef>
                <a:spcPts val="750"/>
              </a:spcBef>
              <a:spcAft>
                <a:spcPts val="1350"/>
              </a:spcAft>
              <a:buClrTx/>
              <a:buSzPts val="1000"/>
              <a:buFont typeface="Arial" panose="020B0604020202020204" pitchFamily="34" charset="0"/>
              <a:buChar char="•"/>
              <a:tabLst>
                <a:tab pos="342900" algn="l"/>
              </a:tabLst>
              <a:defRPr/>
            </a:pPr>
            <a:r>
              <a:rPr kumimoji="0" lang="en-US" sz="135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Identify the key tasks undertaken by a surveyor by completing our </a:t>
            </a:r>
            <a:r>
              <a:rPr kumimoji="0" lang="en-US" sz="1350" b="1"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on-line modules</a:t>
            </a:r>
          </a:p>
          <a:p>
            <a:pPr marL="214313" marR="0" lvl="0" indent="-214313" algn="just" defTabSz="685800" rtl="0" eaLnBrk="1" fontAlgn="auto" latinLnBrk="0" hangingPunct="1">
              <a:lnSpc>
                <a:spcPct val="100000"/>
              </a:lnSpc>
              <a:spcBef>
                <a:spcPts val="750"/>
              </a:spcBef>
              <a:spcAft>
                <a:spcPts val="1350"/>
              </a:spcAft>
              <a:buClrTx/>
              <a:buSzPts val="1000"/>
              <a:buFont typeface="Arial" panose="020B0604020202020204" pitchFamily="34" charset="0"/>
              <a:buChar char="•"/>
              <a:tabLst>
                <a:tab pos="342900" algn="l"/>
              </a:tabLst>
              <a:defRPr/>
            </a:pPr>
            <a:r>
              <a:rPr kumimoji="0" lang="en-US" sz="135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Understand the role a surveyor plays in developing land and constructing and managing buildings by </a:t>
            </a:r>
            <a:r>
              <a:rPr kumimoji="0" lang="en-US" sz="1350" b="1"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playing Megacity</a:t>
            </a:r>
          </a:p>
          <a:p>
            <a:pPr marL="214313" marR="0" lvl="0" indent="-214313" algn="just" defTabSz="685800" rtl="0" eaLnBrk="1" fontAlgn="auto" latinLnBrk="0" hangingPunct="1">
              <a:lnSpc>
                <a:spcPct val="100000"/>
              </a:lnSpc>
              <a:spcBef>
                <a:spcPts val="750"/>
              </a:spcBef>
              <a:spcAft>
                <a:spcPts val="1350"/>
              </a:spcAft>
              <a:buClrTx/>
              <a:buSzPts val="1000"/>
              <a:buFont typeface="Arial" panose="020B0604020202020204" pitchFamily="34" charset="0"/>
              <a:buChar char="•"/>
              <a:tabLst>
                <a:tab pos="342900" algn="l"/>
              </a:tabLst>
              <a:defRPr/>
            </a:pPr>
            <a:r>
              <a:rPr kumimoji="0" lang="en-US" sz="135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Evaluate your readiness to commence a pathway into surveying by taking part in a </a:t>
            </a:r>
            <a:r>
              <a:rPr kumimoji="0" lang="en-US" sz="1350" b="1"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RICS competition</a:t>
            </a:r>
          </a:p>
          <a:p>
            <a:pPr marL="214313" marR="0" lvl="0" indent="-214313" algn="just" defTabSz="685800" rtl="0" eaLnBrk="1" fontAlgn="auto" latinLnBrk="0" hangingPunct="1">
              <a:lnSpc>
                <a:spcPct val="100000"/>
              </a:lnSpc>
              <a:spcBef>
                <a:spcPts val="750"/>
              </a:spcBef>
              <a:spcAft>
                <a:spcPts val="1350"/>
              </a:spcAft>
              <a:buClrTx/>
              <a:buSzPts val="1000"/>
              <a:buFont typeface="Arial" panose="020B0604020202020204" pitchFamily="34" charset="0"/>
              <a:buChar char="•"/>
              <a:tabLst>
                <a:tab pos="342900" algn="l"/>
              </a:tabLst>
              <a:defRPr/>
            </a:pPr>
            <a:r>
              <a:rPr kumimoji="0" lang="en-US" sz="135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Create your career action plan following your </a:t>
            </a:r>
            <a:r>
              <a:rPr kumimoji="0" lang="en-US" sz="1350" b="1"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sym typeface="Gill Sans"/>
              </a:rPr>
              <a:t>chat with a mentor</a:t>
            </a:r>
          </a:p>
          <a:p>
            <a:pPr marL="214313" marR="0" lvl="0" indent="-214313" algn="just" defTabSz="685800" rtl="0" eaLnBrk="1" fontAlgn="auto" latinLnBrk="0" hangingPunct="1">
              <a:lnSpc>
                <a:spcPct val="100000"/>
              </a:lnSpc>
              <a:spcBef>
                <a:spcPts val="750"/>
              </a:spcBef>
              <a:spcAft>
                <a:spcPts val="1350"/>
              </a:spcAft>
              <a:buClrTx/>
              <a:buSzPts val="1000"/>
              <a:buFont typeface="Arial" panose="020B0604020202020204" pitchFamily="34" charset="0"/>
              <a:buChar char="•"/>
              <a:tabLst>
                <a:tab pos="342900" algn="l"/>
              </a:tabLst>
              <a:defRPr/>
            </a:pPr>
            <a:endParaRPr kumimoji="0" lang="en-US" sz="2400" b="1" i="0" u="none" strike="noStrike" kern="1200" cap="none" spc="0" normalizeH="0" baseline="0" noProof="0" dirty="0">
              <a:ln>
                <a:noFill/>
              </a:ln>
              <a:solidFill>
                <a:srgbClr val="4D3069"/>
              </a:solidFill>
              <a:effectLst/>
              <a:uLnTx/>
              <a:uFillTx/>
              <a:latin typeface="Arial"/>
              <a:ea typeface="+mn-ea"/>
              <a:cs typeface="+mn-cs"/>
              <a:sym typeface="Gill Sans"/>
            </a:endParaRPr>
          </a:p>
        </p:txBody>
      </p:sp>
      <p:sp>
        <p:nvSpPr>
          <p:cNvPr id="7" name="Text Placeholder 1">
            <a:extLst>
              <a:ext uri="{FF2B5EF4-FFF2-40B4-BE49-F238E27FC236}">
                <a16:creationId xmlns:a16="http://schemas.microsoft.com/office/drawing/2014/main" id="{9AB2A7B5-5B62-4004-A795-FFCA1CEDCC32}"/>
              </a:ext>
            </a:extLst>
          </p:cNvPr>
          <p:cNvSpPr txBox="1">
            <a:spLocks/>
          </p:cNvSpPr>
          <p:nvPr/>
        </p:nvSpPr>
        <p:spPr>
          <a:xfrm>
            <a:off x="4899761" y="336753"/>
            <a:ext cx="4193381" cy="681718"/>
          </a:xfrm>
          <a:prstGeom prst="rect">
            <a:avLst/>
          </a:prstGeom>
        </p:spPr>
        <p:txBody>
          <a:bodyPr lIns="0" tIns="0" rIns="0"/>
          <a:lstStyle>
            <a:lvl1pPr marL="0" indent="0" algn="l" defTabSz="914400" rtl="0" eaLnBrk="1" latinLnBrk="0" hangingPunct="1">
              <a:lnSpc>
                <a:spcPct val="90000"/>
              </a:lnSpc>
              <a:spcBef>
                <a:spcPts val="1000"/>
              </a:spcBef>
              <a:spcAft>
                <a:spcPts val="1800"/>
              </a:spcAft>
              <a:buFont typeface="Arial" panose="020B0604020202020204" pitchFamily="34" charset="0"/>
              <a:buNone/>
              <a:defRPr sz="32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135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4D3069"/>
                </a:solidFill>
                <a:effectLst/>
                <a:uLnTx/>
                <a:uFillTx/>
                <a:latin typeface="Arial"/>
                <a:ea typeface="+mn-ea"/>
                <a:cs typeface="+mn-cs"/>
                <a:sym typeface="Gill Sans"/>
              </a:rPr>
              <a:t>Head over to our new learning platform, </a:t>
            </a:r>
            <a:r>
              <a:rPr kumimoji="0" lang="en-GB" sz="2400" b="1" i="0" u="none" strike="noStrike" kern="1200" cap="none" spc="0" normalizeH="0" baseline="0" noProof="0" dirty="0" err="1">
                <a:ln>
                  <a:noFill/>
                </a:ln>
                <a:solidFill>
                  <a:srgbClr val="4D3069"/>
                </a:solidFill>
                <a:effectLst/>
                <a:uLnTx/>
                <a:uFillTx/>
                <a:latin typeface="Arial"/>
                <a:ea typeface="+mn-ea"/>
                <a:cs typeface="+mn-cs"/>
                <a:sym typeface="Gill Sans"/>
              </a:rPr>
              <a:t>Connectr</a:t>
            </a:r>
            <a:r>
              <a:rPr kumimoji="0" lang="en-GB" sz="2400" b="1" i="0" u="none" strike="noStrike" kern="1200" cap="none" spc="0" normalizeH="0" baseline="0" noProof="0">
                <a:ln>
                  <a:noFill/>
                </a:ln>
                <a:solidFill>
                  <a:srgbClr val="4D3069"/>
                </a:solidFill>
                <a:effectLst/>
                <a:uLnTx/>
                <a:uFillTx/>
                <a:latin typeface="Arial"/>
                <a:ea typeface="+mn-ea"/>
                <a:cs typeface="+mn-cs"/>
                <a:sym typeface="Gill Sans"/>
              </a:rPr>
              <a:t> on which you can:</a:t>
            </a:r>
            <a:endParaRPr kumimoji="0" lang="en-US" sz="2400" b="1" i="0" u="none" strike="noStrike" kern="1200" cap="none" spc="0" normalizeH="0" baseline="0" noProof="0" dirty="0">
              <a:ln>
                <a:noFill/>
              </a:ln>
              <a:solidFill>
                <a:srgbClr val="4D3069"/>
              </a:solidFill>
              <a:effectLst/>
              <a:uLnTx/>
              <a:uFillTx/>
              <a:latin typeface="Arial"/>
              <a:ea typeface="+mn-ea"/>
              <a:cs typeface="+mn-cs"/>
              <a:sym typeface="Gill Sans"/>
            </a:endParaRPr>
          </a:p>
        </p:txBody>
      </p:sp>
      <p:pic>
        <p:nvPicPr>
          <p:cNvPr id="3" name="Picture 2" descr="Graphical user interface, text, application&#10;&#10;Description automatically generated">
            <a:extLst>
              <a:ext uri="{FF2B5EF4-FFF2-40B4-BE49-F238E27FC236}">
                <a16:creationId xmlns:a16="http://schemas.microsoft.com/office/drawing/2014/main" id="{334C2BAA-90CF-D7C7-80DA-392D65232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26" y="2114026"/>
            <a:ext cx="4145431" cy="226841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F4E4FA8-E0F8-E73F-3102-820455516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86" y="154805"/>
            <a:ext cx="4148939" cy="1959221"/>
          </a:xfrm>
          <a:prstGeom prst="rect">
            <a:avLst/>
          </a:prstGeom>
        </p:spPr>
      </p:pic>
      <p:pic>
        <p:nvPicPr>
          <p:cNvPr id="4" name="Picture 3">
            <a:extLst>
              <a:ext uri="{FF2B5EF4-FFF2-40B4-BE49-F238E27FC236}">
                <a16:creationId xmlns:a16="http://schemas.microsoft.com/office/drawing/2014/main" id="{F1A36D2F-2117-526C-C436-A3B4076245A8}"/>
              </a:ext>
            </a:extLst>
          </p:cNvPr>
          <p:cNvPicPr>
            <a:picLocks noChangeAspect="1"/>
          </p:cNvPicPr>
          <p:nvPr/>
        </p:nvPicPr>
        <p:blipFill>
          <a:blip r:embed="rId5"/>
          <a:stretch>
            <a:fillRect/>
          </a:stretch>
        </p:blipFill>
        <p:spPr>
          <a:xfrm>
            <a:off x="339785" y="1768927"/>
            <a:ext cx="1823123" cy="345098"/>
          </a:xfrm>
          <a:prstGeom prst="rect">
            <a:avLst/>
          </a:prstGeom>
        </p:spPr>
      </p:pic>
      <p:sp>
        <p:nvSpPr>
          <p:cNvPr id="8" name="TextBox 7">
            <a:extLst>
              <a:ext uri="{FF2B5EF4-FFF2-40B4-BE49-F238E27FC236}">
                <a16:creationId xmlns:a16="http://schemas.microsoft.com/office/drawing/2014/main" id="{4B419346-6799-6070-26E5-A01D1D4A4BCA}"/>
              </a:ext>
            </a:extLst>
          </p:cNvPr>
          <p:cNvSpPr txBox="1"/>
          <p:nvPr/>
        </p:nvSpPr>
        <p:spPr>
          <a:xfrm>
            <a:off x="254978" y="249719"/>
            <a:ext cx="4572000" cy="60016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Arial"/>
                <a:ea typeface="+mn-ea"/>
                <a:cs typeface="+mn-cs"/>
                <a:sym typeface="Gill Sans"/>
              </a:rPr>
              <a:t>Connectr</a:t>
            </a:r>
            <a:r>
              <a:rPr kumimoji="0" lang="en-GB" sz="3300" b="1" i="0" u="none" strike="noStrike" kern="1200" cap="none" spc="0" normalizeH="0" baseline="0" noProof="0" dirty="0">
                <a:ln>
                  <a:noFill/>
                </a:ln>
                <a:solidFill>
                  <a:srgbClr val="FFFFFF"/>
                </a:solidFill>
                <a:effectLst/>
                <a:uLnTx/>
                <a:uFillTx/>
                <a:latin typeface="Arial"/>
                <a:ea typeface="+mn-ea"/>
                <a:cs typeface="+mn-cs"/>
                <a:sym typeface="Gill Sans"/>
              </a:rPr>
              <a:t> </a:t>
            </a:r>
            <a:endParaRPr kumimoji="0" lang="en-GB" sz="3300" b="0" i="0" u="none" strike="noStrike" kern="1200" cap="none" spc="0" normalizeH="0" baseline="0" noProof="0" dirty="0">
              <a:ln>
                <a:noFill/>
              </a:ln>
              <a:solidFill>
                <a:srgbClr val="FFFFFF"/>
              </a:solidFill>
              <a:effectLst/>
              <a:uLnTx/>
              <a:uFillTx/>
              <a:latin typeface="Arial"/>
              <a:ea typeface="+mn-ea"/>
              <a:cs typeface="+mn-cs"/>
              <a:sym typeface="Gill Sans"/>
            </a:endParaRPr>
          </a:p>
        </p:txBody>
      </p:sp>
    </p:spTree>
    <p:extLst>
      <p:ext uri="{BB962C8B-B14F-4D97-AF65-F5344CB8AC3E}">
        <p14:creationId xmlns:p14="http://schemas.microsoft.com/office/powerpoint/2010/main" val="221013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7324" y="1118115"/>
            <a:ext cx="3589332" cy="1102519"/>
          </a:xfrm>
        </p:spPr>
        <p:txBody>
          <a:bodyPr/>
          <a:lstStyle/>
          <a:p>
            <a:r>
              <a:rPr lang="en-US" u="sng" dirty="0"/>
              <a:t>Objectives:</a:t>
            </a:r>
            <a:br>
              <a:rPr lang="en-US" b="1" dirty="0"/>
            </a:br>
            <a:r>
              <a:rPr lang="en-US" b="1" dirty="0"/>
              <a:t>1) to understand what a surveyor does</a:t>
            </a:r>
            <a:br>
              <a:rPr lang="en-US" b="1" dirty="0"/>
            </a:br>
            <a:r>
              <a:rPr lang="en-US" b="1" dirty="0"/>
              <a:t>2) to know who RICS is/what RICS does</a:t>
            </a:r>
            <a:br>
              <a:rPr lang="en-US" b="1" dirty="0"/>
            </a:br>
            <a:r>
              <a:rPr lang="en-US" u="sng" dirty="0"/>
              <a:t>Outcome: </a:t>
            </a:r>
            <a:r>
              <a:rPr lang="en-US" b="1" dirty="0"/>
              <a:t>design a sustainable build</a:t>
            </a:r>
          </a:p>
        </p:txBody>
      </p:sp>
    </p:spTree>
    <p:extLst>
      <p:ext uri="{BB962C8B-B14F-4D97-AF65-F5344CB8AC3E}">
        <p14:creationId xmlns:p14="http://schemas.microsoft.com/office/powerpoint/2010/main" val="313762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153305798.jpg">
            <a:extLst>
              <a:ext uri="{FF2B5EF4-FFF2-40B4-BE49-F238E27FC236}">
                <a16:creationId xmlns:a16="http://schemas.microsoft.com/office/drawing/2014/main" id="{B6D9913D-B8F7-C1DE-DDA3-C430BE748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472"/>
          <a:stretch/>
        </p:blipFill>
        <p:spPr>
          <a:xfrm>
            <a:off x="4369777" y="-14166"/>
            <a:ext cx="4774223" cy="5157666"/>
          </a:xfrm>
          <a:prstGeom prst="rect">
            <a:avLst/>
          </a:prstGeom>
        </p:spPr>
      </p:pic>
      <p:pic>
        <p:nvPicPr>
          <p:cNvPr id="8" name="Picture 7" descr="hrRICS Logo_transparentbg_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4826" y="287339"/>
            <a:ext cx="1410250" cy="513015"/>
          </a:xfrm>
          <a:prstGeom prst="rect">
            <a:avLst/>
          </a:prstGeom>
        </p:spPr>
      </p:pic>
      <p:sp>
        <p:nvSpPr>
          <p:cNvPr id="9" name="TextBox 8">
            <a:extLst>
              <a:ext uri="{FF2B5EF4-FFF2-40B4-BE49-F238E27FC236}">
                <a16:creationId xmlns:a16="http://schemas.microsoft.com/office/drawing/2014/main" id="{5A8E49BD-930E-4506-BF4B-CD67039862D9}"/>
              </a:ext>
            </a:extLst>
          </p:cNvPr>
          <p:cNvSpPr txBox="1"/>
          <p:nvPr/>
        </p:nvSpPr>
        <p:spPr>
          <a:xfrm>
            <a:off x="4347495" y="1542520"/>
            <a:ext cx="2707794" cy="510909"/>
          </a:xfrm>
          <a:prstGeom prst="rect">
            <a:avLst/>
          </a:prstGeom>
          <a:noFill/>
        </p:spPr>
        <p:txBody>
          <a:bodyPr wrap="none" rtlCol="0">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Arial"/>
                <a:ea typeface="MS PGothic" pitchFamily="34" charset="-128"/>
                <a:cs typeface="Arial"/>
                <a:sym typeface="Helvetica Neue"/>
                <a:hlinkClick r:id="rId5">
                  <a:extLst>
                    <a:ext uri="{A12FA001-AC4F-418D-AE19-62706E023703}">
                      <ahyp:hlinkClr xmlns:ahyp="http://schemas.microsoft.com/office/drawing/2018/hyperlinkcolor" val="tx"/>
                    </a:ext>
                  </a:extLst>
                </a:hlinkClick>
              </a:rPr>
              <a:t>bit.ly/rics22</a:t>
            </a:r>
            <a:r>
              <a:rPr kumimoji="0" lang="en-US" sz="3400" b="1" i="0" u="none" strike="noStrike" kern="1200" cap="none" spc="0" normalizeH="0" baseline="0" noProof="0" dirty="0">
                <a:ln>
                  <a:noFill/>
                </a:ln>
                <a:solidFill>
                  <a:srgbClr val="FFFFFF"/>
                </a:solidFill>
                <a:effectLst/>
                <a:uLnTx/>
                <a:uFillTx/>
                <a:latin typeface="Arial"/>
                <a:ea typeface="MS PGothic" pitchFamily="34" charset="-128"/>
                <a:cs typeface="Arial"/>
                <a:sym typeface="Helvetica Neue"/>
              </a:rPr>
              <a:t> </a:t>
            </a:r>
          </a:p>
        </p:txBody>
      </p:sp>
      <p:pic>
        <p:nvPicPr>
          <p:cNvPr id="3" name="Picture 2" descr="Qr code&#10;&#10;Description automatically generated">
            <a:extLst>
              <a:ext uri="{FF2B5EF4-FFF2-40B4-BE49-F238E27FC236}">
                <a16:creationId xmlns:a16="http://schemas.microsoft.com/office/drawing/2014/main" id="{84C85651-7156-B5CB-0250-69771F3AA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182" y="3320649"/>
            <a:ext cx="1465562" cy="1465562"/>
          </a:xfrm>
          <a:prstGeom prst="rect">
            <a:avLst/>
          </a:prstGeom>
        </p:spPr>
      </p:pic>
      <p:pic>
        <p:nvPicPr>
          <p:cNvPr id="16" name="Picture 15" descr="Graphical user interface, application, Teams&#10;&#10;Description automatically generated">
            <a:extLst>
              <a:ext uri="{FF2B5EF4-FFF2-40B4-BE49-F238E27FC236}">
                <a16:creationId xmlns:a16="http://schemas.microsoft.com/office/drawing/2014/main" id="{77C8C405-F84C-E34A-9030-5C32DAA0D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79" y="462593"/>
            <a:ext cx="4104788" cy="2280981"/>
          </a:xfrm>
          <a:prstGeom prst="rect">
            <a:avLst/>
          </a:prstGeom>
        </p:spPr>
      </p:pic>
      <p:sp>
        <p:nvSpPr>
          <p:cNvPr id="20" name="Speech Bubble: Rectangle with Corners Rounded 19">
            <a:extLst>
              <a:ext uri="{FF2B5EF4-FFF2-40B4-BE49-F238E27FC236}">
                <a16:creationId xmlns:a16="http://schemas.microsoft.com/office/drawing/2014/main" id="{98377BDD-A68D-AC05-09EA-C99A0F7F39B9}"/>
              </a:ext>
            </a:extLst>
          </p:cNvPr>
          <p:cNvSpPr/>
          <p:nvPr/>
        </p:nvSpPr>
        <p:spPr>
          <a:xfrm>
            <a:off x="4685640" y="461501"/>
            <a:ext cx="1832030" cy="677705"/>
          </a:xfrm>
          <a:prstGeom prst="wedgeRoundRectCallout">
            <a:avLst>
              <a:gd name="adj1" fmla="val -676"/>
              <a:gd name="adj2" fmla="val 92339"/>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sym typeface="Gill Sans"/>
            </a:endParaRPr>
          </a:p>
        </p:txBody>
      </p:sp>
      <p:sp>
        <p:nvSpPr>
          <p:cNvPr id="17" name="TextBox 16">
            <a:extLst>
              <a:ext uri="{FF2B5EF4-FFF2-40B4-BE49-F238E27FC236}">
                <a16:creationId xmlns:a16="http://schemas.microsoft.com/office/drawing/2014/main" id="{E9736952-50A0-DCA9-C2E2-53FD3A9248F0}"/>
              </a:ext>
            </a:extLst>
          </p:cNvPr>
          <p:cNvSpPr txBox="1"/>
          <p:nvPr/>
        </p:nvSpPr>
        <p:spPr>
          <a:xfrm>
            <a:off x="4740812" y="486760"/>
            <a:ext cx="1723740" cy="646331"/>
          </a:xfrm>
          <a:prstGeom prst="rect">
            <a:avLst/>
          </a:prstGeom>
          <a:solidFill>
            <a:srgbClr val="FFFF0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sym typeface="Gill Sans"/>
              </a:rPr>
              <a:t>WRITE ME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sym typeface="Gill Sans"/>
              </a:rPr>
              <a:t>DOWN</a:t>
            </a:r>
            <a:endParaRPr kumimoji="0" lang="en-GB" sz="1800" b="0" i="0" u="none" strike="noStrike" kern="1200" cap="none" spc="0" normalizeH="0" baseline="0" noProof="0" dirty="0">
              <a:ln>
                <a:noFill/>
              </a:ln>
              <a:solidFill>
                <a:srgbClr val="000000"/>
              </a:solidFill>
              <a:effectLst/>
              <a:uLnTx/>
              <a:uFillTx/>
              <a:latin typeface="Arial"/>
              <a:ea typeface="+mn-ea"/>
              <a:cs typeface="+mn-cs"/>
              <a:sym typeface="Gill Sans"/>
            </a:endParaRPr>
          </a:p>
        </p:txBody>
      </p:sp>
      <p:sp>
        <p:nvSpPr>
          <p:cNvPr id="21" name="Speech Bubble: Rectangle with Corners Rounded 20">
            <a:extLst>
              <a:ext uri="{FF2B5EF4-FFF2-40B4-BE49-F238E27FC236}">
                <a16:creationId xmlns:a16="http://schemas.microsoft.com/office/drawing/2014/main" id="{3B9AD3C3-5583-358F-E4C9-7681B2573E43}"/>
              </a:ext>
            </a:extLst>
          </p:cNvPr>
          <p:cNvSpPr/>
          <p:nvPr/>
        </p:nvSpPr>
        <p:spPr>
          <a:xfrm>
            <a:off x="6879181" y="2266829"/>
            <a:ext cx="1832030" cy="677705"/>
          </a:xfrm>
          <a:prstGeom prst="wedgeRoundRectCallout">
            <a:avLst>
              <a:gd name="adj1" fmla="val 6523"/>
              <a:gd name="adj2" fmla="val 84555"/>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sym typeface="Gill Sans"/>
            </a:endParaRPr>
          </a:p>
        </p:txBody>
      </p:sp>
      <p:sp>
        <p:nvSpPr>
          <p:cNvPr id="22" name="TextBox 21">
            <a:extLst>
              <a:ext uri="{FF2B5EF4-FFF2-40B4-BE49-F238E27FC236}">
                <a16:creationId xmlns:a16="http://schemas.microsoft.com/office/drawing/2014/main" id="{F8E9CD90-7B44-5029-489F-F18986936E30}"/>
              </a:ext>
            </a:extLst>
          </p:cNvPr>
          <p:cNvSpPr txBox="1"/>
          <p:nvPr/>
        </p:nvSpPr>
        <p:spPr>
          <a:xfrm>
            <a:off x="7019690" y="2362284"/>
            <a:ext cx="1696222" cy="461665"/>
          </a:xfrm>
          <a:prstGeom prst="rect">
            <a:avLst/>
          </a:prstGeom>
          <a:solidFill>
            <a:srgbClr val="FFFF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sym typeface="Gill Sans"/>
              </a:rPr>
              <a:t>SCAN ME</a:t>
            </a:r>
            <a:endParaRPr kumimoji="0" lang="en-GB" sz="2400" b="0" i="0" u="none" strike="noStrike" kern="1200" cap="none" spc="0" normalizeH="0" baseline="0" noProof="0" dirty="0">
              <a:ln>
                <a:noFill/>
              </a:ln>
              <a:solidFill>
                <a:srgbClr val="000000"/>
              </a:solidFill>
              <a:effectLst/>
              <a:uLnTx/>
              <a:uFillTx/>
              <a:latin typeface="Arial"/>
              <a:ea typeface="+mn-ea"/>
              <a:cs typeface="+mn-cs"/>
              <a:sym typeface="Gill Sans"/>
            </a:endParaRPr>
          </a:p>
        </p:txBody>
      </p:sp>
      <p:pic>
        <p:nvPicPr>
          <p:cNvPr id="24" name="Picture 23" descr="Graphical user interface, application, Teams&#10;&#10;Description automatically generated">
            <a:extLst>
              <a:ext uri="{FF2B5EF4-FFF2-40B4-BE49-F238E27FC236}">
                <a16:creationId xmlns:a16="http://schemas.microsoft.com/office/drawing/2014/main" id="{25E71CAE-5038-3E28-9C7D-77A95865AB0E}"/>
              </a:ext>
            </a:extLst>
          </p:cNvPr>
          <p:cNvPicPr>
            <a:picLocks noChangeAspect="1"/>
          </p:cNvPicPr>
          <p:nvPr/>
        </p:nvPicPr>
        <p:blipFill rotWithShape="1">
          <a:blip r:embed="rId8">
            <a:extLst>
              <a:ext uri="{28A0092B-C50C-407E-A947-70E740481C1C}">
                <a14:useLocalDpi xmlns:a14="http://schemas.microsoft.com/office/drawing/2010/main" val="0"/>
              </a:ext>
            </a:extLst>
          </a:blip>
          <a:srcRect r="1368"/>
          <a:stretch/>
        </p:blipFill>
        <p:spPr>
          <a:xfrm>
            <a:off x="799257" y="2137360"/>
            <a:ext cx="4217978" cy="2435066"/>
          </a:xfrm>
          <a:prstGeom prst="rect">
            <a:avLst/>
          </a:prstGeom>
        </p:spPr>
      </p:pic>
      <p:sp>
        <p:nvSpPr>
          <p:cNvPr id="2" name="TextBox 1">
            <a:extLst>
              <a:ext uri="{FF2B5EF4-FFF2-40B4-BE49-F238E27FC236}">
                <a16:creationId xmlns:a16="http://schemas.microsoft.com/office/drawing/2014/main" id="{075B0D22-8637-C187-D2FB-31553D3B4C28}"/>
              </a:ext>
            </a:extLst>
          </p:cNvPr>
          <p:cNvSpPr txBox="1"/>
          <p:nvPr/>
        </p:nvSpPr>
        <p:spPr>
          <a:xfrm>
            <a:off x="141747" y="118214"/>
            <a:ext cx="3300904" cy="313932"/>
          </a:xfrm>
          <a:prstGeom prst="rect">
            <a:avLst/>
          </a:prstGeom>
          <a:noFill/>
        </p:spPr>
        <p:txBody>
          <a:bodyPr wrap="none" rtlCol="0">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2B5F"/>
                </a:solidFill>
                <a:effectLst/>
                <a:uLnTx/>
                <a:uFillTx/>
                <a:latin typeface="Arial"/>
                <a:ea typeface="MS PGothic" pitchFamily="34" charset="-128"/>
                <a:cs typeface="Arial"/>
                <a:sym typeface="Helvetica Neue"/>
              </a:rPr>
              <a:t>Connectr with RICS Mentors</a:t>
            </a:r>
          </a:p>
        </p:txBody>
      </p:sp>
    </p:spTree>
    <p:extLst>
      <p:ext uri="{BB962C8B-B14F-4D97-AF65-F5344CB8AC3E}">
        <p14:creationId xmlns:p14="http://schemas.microsoft.com/office/powerpoint/2010/main" val="1343331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352" y="1038003"/>
            <a:ext cx="4376848" cy="1102519"/>
          </a:xfrm>
        </p:spPr>
        <p:txBody>
          <a:bodyPr/>
          <a:lstStyle/>
          <a:p>
            <a:r>
              <a:rPr lang="en-US" b="1" dirty="0"/>
              <a:t>Over to you!</a:t>
            </a:r>
            <a:br>
              <a:rPr lang="en-US" b="1" dirty="0"/>
            </a:br>
            <a:br>
              <a:rPr lang="en-US" b="1" dirty="0"/>
            </a:br>
            <a:r>
              <a:rPr lang="en-US" b="1" dirty="0"/>
              <a:t>You are all surveyors. One major concern is the planet. Design a community </a:t>
            </a:r>
            <a:r>
              <a:rPr lang="en-US" b="1" dirty="0" err="1"/>
              <a:t>centre</a:t>
            </a:r>
            <a:r>
              <a:rPr lang="en-US" b="1" dirty="0"/>
              <a:t> made from sustainable materials.</a:t>
            </a:r>
          </a:p>
        </p:txBody>
      </p:sp>
    </p:spTree>
    <p:extLst>
      <p:ext uri="{BB962C8B-B14F-4D97-AF65-F5344CB8AC3E}">
        <p14:creationId xmlns:p14="http://schemas.microsoft.com/office/powerpoint/2010/main" val="3847603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187ED-0961-4FED-B7D3-1E71A336365F}"/>
              </a:ext>
            </a:extLst>
          </p:cNvPr>
          <p:cNvSpPr>
            <a:spLocks noGrp="1"/>
          </p:cNvSpPr>
          <p:nvPr>
            <p:ph type="body" sz="quarter" idx="10"/>
          </p:nvPr>
        </p:nvSpPr>
        <p:spPr>
          <a:xfrm>
            <a:off x="294085" y="19259"/>
            <a:ext cx="8448675" cy="400050"/>
          </a:xfrm>
        </p:spPr>
        <p:txBody>
          <a:bodyPr lIns="0" tIns="34290" rIns="0" bIns="34290" anchor="t"/>
          <a:lstStyle/>
          <a:p>
            <a:pPr algn="ctr"/>
            <a:r>
              <a:rPr lang="en-US" dirty="0">
                <a:cs typeface="Arial"/>
              </a:rPr>
              <a:t>Sustainable building materials</a:t>
            </a:r>
          </a:p>
        </p:txBody>
      </p:sp>
      <p:pic>
        <p:nvPicPr>
          <p:cNvPr id="4" name="Picture 3">
            <a:extLst>
              <a:ext uri="{FF2B5EF4-FFF2-40B4-BE49-F238E27FC236}">
                <a16:creationId xmlns:a16="http://schemas.microsoft.com/office/drawing/2014/main" id="{A2FA9635-6F05-E37B-6C5B-E512E921BCE6}"/>
              </a:ext>
            </a:extLst>
          </p:cNvPr>
          <p:cNvPicPr>
            <a:picLocks noChangeAspect="1"/>
          </p:cNvPicPr>
          <p:nvPr/>
        </p:nvPicPr>
        <p:blipFill rotWithShape="1">
          <a:blip r:embed="rId2"/>
          <a:srcRect l="34365" t="30476" r="56667" b="31711"/>
          <a:stretch/>
        </p:blipFill>
        <p:spPr>
          <a:xfrm>
            <a:off x="77693" y="128911"/>
            <a:ext cx="2106241" cy="4995330"/>
          </a:xfrm>
          <a:prstGeom prst="rect">
            <a:avLst/>
          </a:prstGeom>
        </p:spPr>
      </p:pic>
      <p:pic>
        <p:nvPicPr>
          <p:cNvPr id="6" name="Picture 5">
            <a:extLst>
              <a:ext uri="{FF2B5EF4-FFF2-40B4-BE49-F238E27FC236}">
                <a16:creationId xmlns:a16="http://schemas.microsoft.com/office/drawing/2014/main" id="{1BD90540-475C-B4AB-6AE8-D922E8E1B456}"/>
              </a:ext>
            </a:extLst>
          </p:cNvPr>
          <p:cNvPicPr>
            <a:picLocks noChangeAspect="1"/>
          </p:cNvPicPr>
          <p:nvPr/>
        </p:nvPicPr>
        <p:blipFill>
          <a:blip r:embed="rId3"/>
          <a:stretch>
            <a:fillRect/>
          </a:stretch>
        </p:blipFill>
        <p:spPr>
          <a:xfrm>
            <a:off x="1512274" y="394367"/>
            <a:ext cx="1343320" cy="893308"/>
          </a:xfrm>
          <a:prstGeom prst="rect">
            <a:avLst/>
          </a:prstGeom>
        </p:spPr>
      </p:pic>
      <p:pic>
        <p:nvPicPr>
          <p:cNvPr id="7" name="Picture 6">
            <a:extLst>
              <a:ext uri="{FF2B5EF4-FFF2-40B4-BE49-F238E27FC236}">
                <a16:creationId xmlns:a16="http://schemas.microsoft.com/office/drawing/2014/main" id="{9E51DD4B-C49D-DA97-34A5-160FAB6CAAC0}"/>
              </a:ext>
            </a:extLst>
          </p:cNvPr>
          <p:cNvPicPr>
            <a:picLocks noChangeAspect="1"/>
          </p:cNvPicPr>
          <p:nvPr/>
        </p:nvPicPr>
        <p:blipFill>
          <a:blip r:embed="rId4"/>
          <a:stretch>
            <a:fillRect/>
          </a:stretch>
        </p:blipFill>
        <p:spPr>
          <a:xfrm>
            <a:off x="3229597" y="499901"/>
            <a:ext cx="1342403" cy="893308"/>
          </a:xfrm>
          <a:prstGeom prst="rect">
            <a:avLst/>
          </a:prstGeom>
        </p:spPr>
      </p:pic>
      <p:pic>
        <p:nvPicPr>
          <p:cNvPr id="8" name="Picture 7">
            <a:extLst>
              <a:ext uri="{FF2B5EF4-FFF2-40B4-BE49-F238E27FC236}">
                <a16:creationId xmlns:a16="http://schemas.microsoft.com/office/drawing/2014/main" id="{1A3E3439-8D2C-E6D2-7EC6-0395C8F2C64A}"/>
              </a:ext>
            </a:extLst>
          </p:cNvPr>
          <p:cNvPicPr>
            <a:picLocks noChangeAspect="1"/>
          </p:cNvPicPr>
          <p:nvPr/>
        </p:nvPicPr>
        <p:blipFill>
          <a:blip r:embed="rId5"/>
          <a:stretch>
            <a:fillRect/>
          </a:stretch>
        </p:blipFill>
        <p:spPr>
          <a:xfrm>
            <a:off x="5064768" y="507497"/>
            <a:ext cx="1468818" cy="977431"/>
          </a:xfrm>
          <a:prstGeom prst="rect">
            <a:avLst/>
          </a:prstGeom>
        </p:spPr>
      </p:pic>
      <p:pic>
        <p:nvPicPr>
          <p:cNvPr id="9" name="Picture 8">
            <a:extLst>
              <a:ext uri="{FF2B5EF4-FFF2-40B4-BE49-F238E27FC236}">
                <a16:creationId xmlns:a16="http://schemas.microsoft.com/office/drawing/2014/main" id="{21BD3AD3-CEF3-C9C6-265D-B49FDA1A039A}"/>
              </a:ext>
            </a:extLst>
          </p:cNvPr>
          <p:cNvPicPr>
            <a:picLocks noChangeAspect="1"/>
          </p:cNvPicPr>
          <p:nvPr/>
        </p:nvPicPr>
        <p:blipFill>
          <a:blip r:embed="rId6"/>
          <a:stretch>
            <a:fillRect/>
          </a:stretch>
        </p:blipFill>
        <p:spPr>
          <a:xfrm>
            <a:off x="6931620" y="447889"/>
            <a:ext cx="1042428" cy="1042428"/>
          </a:xfrm>
          <a:prstGeom prst="rect">
            <a:avLst/>
          </a:prstGeom>
        </p:spPr>
      </p:pic>
      <p:pic>
        <p:nvPicPr>
          <p:cNvPr id="10" name="Picture 9">
            <a:extLst>
              <a:ext uri="{FF2B5EF4-FFF2-40B4-BE49-F238E27FC236}">
                <a16:creationId xmlns:a16="http://schemas.microsoft.com/office/drawing/2014/main" id="{C24E7CA6-DC61-A222-A699-AA001229BBF1}"/>
              </a:ext>
            </a:extLst>
          </p:cNvPr>
          <p:cNvPicPr>
            <a:picLocks noChangeAspect="1"/>
          </p:cNvPicPr>
          <p:nvPr/>
        </p:nvPicPr>
        <p:blipFill>
          <a:blip r:embed="rId7"/>
          <a:stretch>
            <a:fillRect/>
          </a:stretch>
        </p:blipFill>
        <p:spPr>
          <a:xfrm>
            <a:off x="1903020" y="1647825"/>
            <a:ext cx="1233488" cy="923925"/>
          </a:xfrm>
          <a:prstGeom prst="rect">
            <a:avLst/>
          </a:prstGeom>
        </p:spPr>
      </p:pic>
      <p:pic>
        <p:nvPicPr>
          <p:cNvPr id="11" name="Picture 10">
            <a:extLst>
              <a:ext uri="{FF2B5EF4-FFF2-40B4-BE49-F238E27FC236}">
                <a16:creationId xmlns:a16="http://schemas.microsoft.com/office/drawing/2014/main" id="{E0EE2FD5-4EF4-73C4-BEAF-BD2F6628C7DF}"/>
              </a:ext>
            </a:extLst>
          </p:cNvPr>
          <p:cNvPicPr>
            <a:picLocks noChangeAspect="1"/>
          </p:cNvPicPr>
          <p:nvPr/>
        </p:nvPicPr>
        <p:blipFill>
          <a:blip r:embed="rId8"/>
          <a:stretch>
            <a:fillRect/>
          </a:stretch>
        </p:blipFill>
        <p:spPr>
          <a:xfrm>
            <a:off x="3392517" y="1708065"/>
            <a:ext cx="1233488" cy="820830"/>
          </a:xfrm>
          <a:prstGeom prst="rect">
            <a:avLst/>
          </a:prstGeom>
        </p:spPr>
      </p:pic>
      <p:pic>
        <p:nvPicPr>
          <p:cNvPr id="12" name="Picture 11">
            <a:extLst>
              <a:ext uri="{FF2B5EF4-FFF2-40B4-BE49-F238E27FC236}">
                <a16:creationId xmlns:a16="http://schemas.microsoft.com/office/drawing/2014/main" id="{BEB106AB-E4BA-2B0B-CECD-BC421080B881}"/>
              </a:ext>
            </a:extLst>
          </p:cNvPr>
          <p:cNvPicPr>
            <a:picLocks noChangeAspect="1"/>
          </p:cNvPicPr>
          <p:nvPr/>
        </p:nvPicPr>
        <p:blipFill>
          <a:blip r:embed="rId9"/>
          <a:stretch>
            <a:fillRect/>
          </a:stretch>
        </p:blipFill>
        <p:spPr>
          <a:xfrm>
            <a:off x="5064768" y="1755200"/>
            <a:ext cx="1343033" cy="726559"/>
          </a:xfrm>
          <a:prstGeom prst="rect">
            <a:avLst/>
          </a:prstGeom>
        </p:spPr>
      </p:pic>
      <p:pic>
        <p:nvPicPr>
          <p:cNvPr id="13" name="Picture 12">
            <a:extLst>
              <a:ext uri="{FF2B5EF4-FFF2-40B4-BE49-F238E27FC236}">
                <a16:creationId xmlns:a16="http://schemas.microsoft.com/office/drawing/2014/main" id="{E0750759-BFD1-E8BD-D101-3A40DCB04930}"/>
              </a:ext>
            </a:extLst>
          </p:cNvPr>
          <p:cNvPicPr>
            <a:picLocks noChangeAspect="1"/>
          </p:cNvPicPr>
          <p:nvPr/>
        </p:nvPicPr>
        <p:blipFill>
          <a:blip r:embed="rId10"/>
          <a:stretch>
            <a:fillRect/>
          </a:stretch>
        </p:blipFill>
        <p:spPr>
          <a:xfrm>
            <a:off x="6931620" y="1657229"/>
            <a:ext cx="1233488" cy="820830"/>
          </a:xfrm>
          <a:prstGeom prst="rect">
            <a:avLst/>
          </a:prstGeom>
        </p:spPr>
      </p:pic>
      <p:pic>
        <p:nvPicPr>
          <p:cNvPr id="14" name="Picture 13">
            <a:extLst>
              <a:ext uri="{FF2B5EF4-FFF2-40B4-BE49-F238E27FC236}">
                <a16:creationId xmlns:a16="http://schemas.microsoft.com/office/drawing/2014/main" id="{3990503C-E9D3-D97E-1C46-BDA49152DD9D}"/>
              </a:ext>
            </a:extLst>
          </p:cNvPr>
          <p:cNvPicPr>
            <a:picLocks noChangeAspect="1"/>
          </p:cNvPicPr>
          <p:nvPr/>
        </p:nvPicPr>
        <p:blipFill>
          <a:blip r:embed="rId11"/>
          <a:stretch>
            <a:fillRect/>
          </a:stretch>
        </p:blipFill>
        <p:spPr>
          <a:xfrm>
            <a:off x="1952789" y="2735575"/>
            <a:ext cx="1290455" cy="913468"/>
          </a:xfrm>
          <a:prstGeom prst="rect">
            <a:avLst/>
          </a:prstGeom>
        </p:spPr>
      </p:pic>
      <p:pic>
        <p:nvPicPr>
          <p:cNvPr id="15" name="Picture 14">
            <a:extLst>
              <a:ext uri="{FF2B5EF4-FFF2-40B4-BE49-F238E27FC236}">
                <a16:creationId xmlns:a16="http://schemas.microsoft.com/office/drawing/2014/main" id="{AB07EDD7-E19F-CB7E-1A98-BBD4F09FA16C}"/>
              </a:ext>
            </a:extLst>
          </p:cNvPr>
          <p:cNvPicPr>
            <a:picLocks noChangeAspect="1"/>
          </p:cNvPicPr>
          <p:nvPr/>
        </p:nvPicPr>
        <p:blipFill>
          <a:blip r:embed="rId12"/>
          <a:stretch>
            <a:fillRect/>
          </a:stretch>
        </p:blipFill>
        <p:spPr>
          <a:xfrm>
            <a:off x="3527663" y="2657665"/>
            <a:ext cx="1290456" cy="966596"/>
          </a:xfrm>
          <a:prstGeom prst="rect">
            <a:avLst/>
          </a:prstGeom>
        </p:spPr>
      </p:pic>
      <p:pic>
        <p:nvPicPr>
          <p:cNvPr id="16" name="Picture 15">
            <a:extLst>
              <a:ext uri="{FF2B5EF4-FFF2-40B4-BE49-F238E27FC236}">
                <a16:creationId xmlns:a16="http://schemas.microsoft.com/office/drawing/2014/main" id="{6A7FC884-8BD8-4CC7-AA44-3F17F611F912}"/>
              </a:ext>
            </a:extLst>
          </p:cNvPr>
          <p:cNvPicPr>
            <a:picLocks noChangeAspect="1"/>
          </p:cNvPicPr>
          <p:nvPr/>
        </p:nvPicPr>
        <p:blipFill>
          <a:blip r:embed="rId13"/>
          <a:stretch>
            <a:fillRect/>
          </a:stretch>
        </p:blipFill>
        <p:spPr>
          <a:xfrm>
            <a:off x="5042078" y="2626576"/>
            <a:ext cx="1388412" cy="923925"/>
          </a:xfrm>
          <a:prstGeom prst="rect">
            <a:avLst/>
          </a:prstGeom>
        </p:spPr>
      </p:pic>
      <p:pic>
        <p:nvPicPr>
          <p:cNvPr id="17" name="Picture 16">
            <a:extLst>
              <a:ext uri="{FF2B5EF4-FFF2-40B4-BE49-F238E27FC236}">
                <a16:creationId xmlns:a16="http://schemas.microsoft.com/office/drawing/2014/main" id="{0E99FD3C-C323-7526-3755-8626706A432A}"/>
              </a:ext>
            </a:extLst>
          </p:cNvPr>
          <p:cNvPicPr>
            <a:picLocks noChangeAspect="1"/>
          </p:cNvPicPr>
          <p:nvPr/>
        </p:nvPicPr>
        <p:blipFill>
          <a:blip r:embed="rId14"/>
          <a:stretch>
            <a:fillRect/>
          </a:stretch>
        </p:blipFill>
        <p:spPr>
          <a:xfrm>
            <a:off x="6797214" y="2642904"/>
            <a:ext cx="1311240" cy="957255"/>
          </a:xfrm>
          <a:prstGeom prst="rect">
            <a:avLst/>
          </a:prstGeom>
        </p:spPr>
      </p:pic>
      <p:pic>
        <p:nvPicPr>
          <p:cNvPr id="18" name="Picture 17">
            <a:extLst>
              <a:ext uri="{FF2B5EF4-FFF2-40B4-BE49-F238E27FC236}">
                <a16:creationId xmlns:a16="http://schemas.microsoft.com/office/drawing/2014/main" id="{FC8FCE45-C9EE-560B-BF7C-8BBB5051ACF7}"/>
              </a:ext>
            </a:extLst>
          </p:cNvPr>
          <p:cNvPicPr>
            <a:picLocks noChangeAspect="1"/>
          </p:cNvPicPr>
          <p:nvPr/>
        </p:nvPicPr>
        <p:blipFill>
          <a:blip r:embed="rId15"/>
          <a:stretch>
            <a:fillRect/>
          </a:stretch>
        </p:blipFill>
        <p:spPr>
          <a:xfrm>
            <a:off x="2558629" y="3729226"/>
            <a:ext cx="1155757" cy="1591434"/>
          </a:xfrm>
          <a:prstGeom prst="rect">
            <a:avLst/>
          </a:prstGeom>
        </p:spPr>
      </p:pic>
      <p:pic>
        <p:nvPicPr>
          <p:cNvPr id="19" name="Picture 18">
            <a:extLst>
              <a:ext uri="{FF2B5EF4-FFF2-40B4-BE49-F238E27FC236}">
                <a16:creationId xmlns:a16="http://schemas.microsoft.com/office/drawing/2014/main" id="{EBFBAD4E-E876-7709-F104-F6DAF90F879D}"/>
              </a:ext>
            </a:extLst>
          </p:cNvPr>
          <p:cNvPicPr>
            <a:picLocks noChangeAspect="1"/>
          </p:cNvPicPr>
          <p:nvPr/>
        </p:nvPicPr>
        <p:blipFill>
          <a:blip r:embed="rId16"/>
          <a:stretch>
            <a:fillRect/>
          </a:stretch>
        </p:blipFill>
        <p:spPr>
          <a:xfrm>
            <a:off x="4254002" y="3873549"/>
            <a:ext cx="1495690" cy="995314"/>
          </a:xfrm>
          <a:prstGeom prst="rect">
            <a:avLst/>
          </a:prstGeom>
        </p:spPr>
      </p:pic>
      <p:pic>
        <p:nvPicPr>
          <p:cNvPr id="20" name="Picture 19">
            <a:extLst>
              <a:ext uri="{FF2B5EF4-FFF2-40B4-BE49-F238E27FC236}">
                <a16:creationId xmlns:a16="http://schemas.microsoft.com/office/drawing/2014/main" id="{AF85DCA8-1BE8-7F21-2ACC-14268EA60048}"/>
              </a:ext>
            </a:extLst>
          </p:cNvPr>
          <p:cNvPicPr>
            <a:picLocks noChangeAspect="1"/>
          </p:cNvPicPr>
          <p:nvPr/>
        </p:nvPicPr>
        <p:blipFill>
          <a:blip r:embed="rId17"/>
          <a:stretch>
            <a:fillRect/>
          </a:stretch>
        </p:blipFill>
        <p:spPr>
          <a:xfrm>
            <a:off x="6173560" y="3667551"/>
            <a:ext cx="1257753" cy="1679166"/>
          </a:xfrm>
          <a:prstGeom prst="rect">
            <a:avLst/>
          </a:prstGeom>
        </p:spPr>
      </p:pic>
      <p:sp>
        <p:nvSpPr>
          <p:cNvPr id="21" name="TextBox 20">
            <a:extLst>
              <a:ext uri="{FF2B5EF4-FFF2-40B4-BE49-F238E27FC236}">
                <a16:creationId xmlns:a16="http://schemas.microsoft.com/office/drawing/2014/main" id="{BBBC9196-7EF2-F254-2B86-FF4A65DD5D6C}"/>
              </a:ext>
            </a:extLst>
          </p:cNvPr>
          <p:cNvSpPr txBox="1"/>
          <p:nvPr/>
        </p:nvSpPr>
        <p:spPr>
          <a:xfrm>
            <a:off x="1400629" y="351387"/>
            <a:ext cx="413657" cy="369332"/>
          </a:xfrm>
          <a:prstGeom prst="rect">
            <a:avLst/>
          </a:prstGeom>
          <a:noFill/>
        </p:spPr>
        <p:txBody>
          <a:bodyPr wrap="square" rtlCol="0">
            <a:spAutoFit/>
          </a:bodyPr>
          <a:lstStyle/>
          <a:p>
            <a:r>
              <a:rPr lang="en-GB" dirty="0"/>
              <a:t>1</a:t>
            </a:r>
          </a:p>
        </p:txBody>
      </p:sp>
      <p:sp>
        <p:nvSpPr>
          <p:cNvPr id="22" name="TextBox 21">
            <a:extLst>
              <a:ext uri="{FF2B5EF4-FFF2-40B4-BE49-F238E27FC236}">
                <a16:creationId xmlns:a16="http://schemas.microsoft.com/office/drawing/2014/main" id="{965B1F76-870F-D9E1-42EB-7A31A9F2AE98}"/>
              </a:ext>
            </a:extLst>
          </p:cNvPr>
          <p:cNvSpPr txBox="1"/>
          <p:nvPr/>
        </p:nvSpPr>
        <p:spPr>
          <a:xfrm>
            <a:off x="2967239" y="462289"/>
            <a:ext cx="286389" cy="369332"/>
          </a:xfrm>
          <a:prstGeom prst="rect">
            <a:avLst/>
          </a:prstGeom>
          <a:noFill/>
        </p:spPr>
        <p:txBody>
          <a:bodyPr wrap="square" rtlCol="0">
            <a:spAutoFit/>
          </a:bodyPr>
          <a:lstStyle/>
          <a:p>
            <a:r>
              <a:rPr lang="en-GB" dirty="0"/>
              <a:t>2</a:t>
            </a:r>
          </a:p>
        </p:txBody>
      </p:sp>
      <p:sp>
        <p:nvSpPr>
          <p:cNvPr id="23" name="TextBox 22">
            <a:extLst>
              <a:ext uri="{FF2B5EF4-FFF2-40B4-BE49-F238E27FC236}">
                <a16:creationId xmlns:a16="http://schemas.microsoft.com/office/drawing/2014/main" id="{6B5121F9-B6CB-0684-6EEF-3422F464044B}"/>
              </a:ext>
            </a:extLst>
          </p:cNvPr>
          <p:cNvSpPr txBox="1"/>
          <p:nvPr/>
        </p:nvSpPr>
        <p:spPr>
          <a:xfrm>
            <a:off x="4666734" y="447889"/>
            <a:ext cx="398034" cy="383732"/>
          </a:xfrm>
          <a:prstGeom prst="rect">
            <a:avLst/>
          </a:prstGeom>
          <a:noFill/>
        </p:spPr>
        <p:txBody>
          <a:bodyPr wrap="square" rtlCol="0">
            <a:spAutoFit/>
          </a:bodyPr>
          <a:lstStyle/>
          <a:p>
            <a:r>
              <a:rPr lang="en-GB" dirty="0"/>
              <a:t>3</a:t>
            </a:r>
          </a:p>
        </p:txBody>
      </p:sp>
      <p:sp>
        <p:nvSpPr>
          <p:cNvPr id="24" name="TextBox 23">
            <a:extLst>
              <a:ext uri="{FF2B5EF4-FFF2-40B4-BE49-F238E27FC236}">
                <a16:creationId xmlns:a16="http://schemas.microsoft.com/office/drawing/2014/main" id="{FE486ABF-9D9C-9C85-8C1C-4AF6917345BF}"/>
              </a:ext>
            </a:extLst>
          </p:cNvPr>
          <p:cNvSpPr txBox="1"/>
          <p:nvPr/>
        </p:nvSpPr>
        <p:spPr>
          <a:xfrm>
            <a:off x="6634739" y="360766"/>
            <a:ext cx="377371" cy="369332"/>
          </a:xfrm>
          <a:prstGeom prst="rect">
            <a:avLst/>
          </a:prstGeom>
          <a:noFill/>
        </p:spPr>
        <p:txBody>
          <a:bodyPr wrap="square" rtlCol="0">
            <a:spAutoFit/>
          </a:bodyPr>
          <a:lstStyle/>
          <a:p>
            <a:r>
              <a:rPr lang="en-GB" dirty="0"/>
              <a:t>4</a:t>
            </a:r>
          </a:p>
        </p:txBody>
      </p:sp>
      <p:sp>
        <p:nvSpPr>
          <p:cNvPr id="25" name="TextBox 24">
            <a:extLst>
              <a:ext uri="{FF2B5EF4-FFF2-40B4-BE49-F238E27FC236}">
                <a16:creationId xmlns:a16="http://schemas.microsoft.com/office/drawing/2014/main" id="{05F8C854-4CC4-B719-B926-A69E17D5087B}"/>
              </a:ext>
            </a:extLst>
          </p:cNvPr>
          <p:cNvSpPr txBox="1"/>
          <p:nvPr/>
        </p:nvSpPr>
        <p:spPr>
          <a:xfrm>
            <a:off x="1600495" y="1518897"/>
            <a:ext cx="352294" cy="369332"/>
          </a:xfrm>
          <a:prstGeom prst="rect">
            <a:avLst/>
          </a:prstGeom>
          <a:noFill/>
        </p:spPr>
        <p:txBody>
          <a:bodyPr wrap="square" rtlCol="0">
            <a:spAutoFit/>
          </a:bodyPr>
          <a:lstStyle/>
          <a:p>
            <a:r>
              <a:rPr lang="en-GB" dirty="0"/>
              <a:t>5</a:t>
            </a:r>
          </a:p>
        </p:txBody>
      </p:sp>
      <p:sp>
        <p:nvSpPr>
          <p:cNvPr id="26" name="TextBox 25">
            <a:extLst>
              <a:ext uri="{FF2B5EF4-FFF2-40B4-BE49-F238E27FC236}">
                <a16:creationId xmlns:a16="http://schemas.microsoft.com/office/drawing/2014/main" id="{A669279C-4B75-C128-E945-0DFAC25223F3}"/>
              </a:ext>
            </a:extLst>
          </p:cNvPr>
          <p:cNvSpPr txBox="1"/>
          <p:nvPr/>
        </p:nvSpPr>
        <p:spPr>
          <a:xfrm>
            <a:off x="3136508" y="1490317"/>
            <a:ext cx="438763" cy="369332"/>
          </a:xfrm>
          <a:prstGeom prst="rect">
            <a:avLst/>
          </a:prstGeom>
          <a:noFill/>
        </p:spPr>
        <p:txBody>
          <a:bodyPr wrap="square" rtlCol="0">
            <a:spAutoFit/>
          </a:bodyPr>
          <a:lstStyle/>
          <a:p>
            <a:r>
              <a:rPr lang="en-GB" dirty="0"/>
              <a:t>6</a:t>
            </a:r>
          </a:p>
        </p:txBody>
      </p:sp>
      <p:sp>
        <p:nvSpPr>
          <p:cNvPr id="27" name="TextBox 26">
            <a:extLst>
              <a:ext uri="{FF2B5EF4-FFF2-40B4-BE49-F238E27FC236}">
                <a16:creationId xmlns:a16="http://schemas.microsoft.com/office/drawing/2014/main" id="{14CF262C-ADF6-6A92-8F01-93B81491022B}"/>
              </a:ext>
            </a:extLst>
          </p:cNvPr>
          <p:cNvSpPr txBox="1"/>
          <p:nvPr/>
        </p:nvSpPr>
        <p:spPr>
          <a:xfrm>
            <a:off x="4666734" y="1518897"/>
            <a:ext cx="483090" cy="369332"/>
          </a:xfrm>
          <a:prstGeom prst="rect">
            <a:avLst/>
          </a:prstGeom>
          <a:noFill/>
        </p:spPr>
        <p:txBody>
          <a:bodyPr wrap="square" rtlCol="0">
            <a:spAutoFit/>
          </a:bodyPr>
          <a:lstStyle/>
          <a:p>
            <a:r>
              <a:rPr lang="en-GB" dirty="0"/>
              <a:t>7</a:t>
            </a:r>
          </a:p>
        </p:txBody>
      </p:sp>
      <p:sp>
        <p:nvSpPr>
          <p:cNvPr id="28" name="TextBox 27">
            <a:extLst>
              <a:ext uri="{FF2B5EF4-FFF2-40B4-BE49-F238E27FC236}">
                <a16:creationId xmlns:a16="http://schemas.microsoft.com/office/drawing/2014/main" id="{D42CBAC4-2235-6761-DCBB-F832AF0D1AE4}"/>
              </a:ext>
            </a:extLst>
          </p:cNvPr>
          <p:cNvSpPr txBox="1"/>
          <p:nvPr/>
        </p:nvSpPr>
        <p:spPr>
          <a:xfrm>
            <a:off x="6533586" y="1629745"/>
            <a:ext cx="478524" cy="369332"/>
          </a:xfrm>
          <a:prstGeom prst="rect">
            <a:avLst/>
          </a:prstGeom>
          <a:noFill/>
        </p:spPr>
        <p:txBody>
          <a:bodyPr wrap="square" rtlCol="0">
            <a:spAutoFit/>
          </a:bodyPr>
          <a:lstStyle/>
          <a:p>
            <a:r>
              <a:rPr lang="en-GB" dirty="0"/>
              <a:t>8</a:t>
            </a:r>
          </a:p>
        </p:txBody>
      </p:sp>
      <p:sp>
        <p:nvSpPr>
          <p:cNvPr id="29" name="TextBox 28">
            <a:extLst>
              <a:ext uri="{FF2B5EF4-FFF2-40B4-BE49-F238E27FC236}">
                <a16:creationId xmlns:a16="http://schemas.microsoft.com/office/drawing/2014/main" id="{ECFE6B79-F270-C9DA-584B-7978B9C71191}"/>
              </a:ext>
            </a:extLst>
          </p:cNvPr>
          <p:cNvSpPr txBox="1"/>
          <p:nvPr/>
        </p:nvSpPr>
        <p:spPr>
          <a:xfrm>
            <a:off x="1647011" y="2695364"/>
            <a:ext cx="305778" cy="369332"/>
          </a:xfrm>
          <a:prstGeom prst="rect">
            <a:avLst/>
          </a:prstGeom>
          <a:noFill/>
        </p:spPr>
        <p:txBody>
          <a:bodyPr wrap="square" rtlCol="0">
            <a:spAutoFit/>
          </a:bodyPr>
          <a:lstStyle/>
          <a:p>
            <a:r>
              <a:rPr lang="en-GB" dirty="0"/>
              <a:t>9</a:t>
            </a:r>
          </a:p>
        </p:txBody>
      </p:sp>
      <p:sp>
        <p:nvSpPr>
          <p:cNvPr id="30" name="TextBox 29">
            <a:extLst>
              <a:ext uri="{FF2B5EF4-FFF2-40B4-BE49-F238E27FC236}">
                <a16:creationId xmlns:a16="http://schemas.microsoft.com/office/drawing/2014/main" id="{D0CC7AE7-FEA7-7842-DDF0-D8E437E2DDDD}"/>
              </a:ext>
            </a:extLst>
          </p:cNvPr>
          <p:cNvSpPr txBox="1"/>
          <p:nvPr/>
        </p:nvSpPr>
        <p:spPr>
          <a:xfrm>
            <a:off x="3136508" y="2571750"/>
            <a:ext cx="473460" cy="369332"/>
          </a:xfrm>
          <a:prstGeom prst="rect">
            <a:avLst/>
          </a:prstGeom>
          <a:noFill/>
        </p:spPr>
        <p:txBody>
          <a:bodyPr wrap="square" rtlCol="0">
            <a:spAutoFit/>
          </a:bodyPr>
          <a:lstStyle/>
          <a:p>
            <a:r>
              <a:rPr lang="en-GB" dirty="0"/>
              <a:t>10</a:t>
            </a:r>
          </a:p>
        </p:txBody>
      </p:sp>
      <p:sp>
        <p:nvSpPr>
          <p:cNvPr id="31" name="TextBox 30">
            <a:extLst>
              <a:ext uri="{FF2B5EF4-FFF2-40B4-BE49-F238E27FC236}">
                <a16:creationId xmlns:a16="http://schemas.microsoft.com/office/drawing/2014/main" id="{E0AD096F-1BDF-3E5F-5900-6DA1E5C6E58F}"/>
              </a:ext>
            </a:extLst>
          </p:cNvPr>
          <p:cNvSpPr txBox="1"/>
          <p:nvPr/>
        </p:nvSpPr>
        <p:spPr>
          <a:xfrm>
            <a:off x="4675354" y="2407925"/>
            <a:ext cx="474470" cy="369332"/>
          </a:xfrm>
          <a:prstGeom prst="rect">
            <a:avLst/>
          </a:prstGeom>
          <a:noFill/>
        </p:spPr>
        <p:txBody>
          <a:bodyPr wrap="square" rtlCol="0">
            <a:spAutoFit/>
          </a:bodyPr>
          <a:lstStyle/>
          <a:p>
            <a:r>
              <a:rPr lang="en-GB" dirty="0"/>
              <a:t>11</a:t>
            </a:r>
          </a:p>
        </p:txBody>
      </p:sp>
      <p:sp>
        <p:nvSpPr>
          <p:cNvPr id="32" name="TextBox 31">
            <a:extLst>
              <a:ext uri="{FF2B5EF4-FFF2-40B4-BE49-F238E27FC236}">
                <a16:creationId xmlns:a16="http://schemas.microsoft.com/office/drawing/2014/main" id="{E8305AF7-F442-EF1A-6601-BA47E94AD1C0}"/>
              </a:ext>
            </a:extLst>
          </p:cNvPr>
          <p:cNvSpPr txBox="1"/>
          <p:nvPr/>
        </p:nvSpPr>
        <p:spPr>
          <a:xfrm>
            <a:off x="6533585" y="2478059"/>
            <a:ext cx="595333" cy="369332"/>
          </a:xfrm>
          <a:prstGeom prst="rect">
            <a:avLst/>
          </a:prstGeom>
          <a:noFill/>
        </p:spPr>
        <p:txBody>
          <a:bodyPr wrap="square" rtlCol="0">
            <a:spAutoFit/>
          </a:bodyPr>
          <a:lstStyle/>
          <a:p>
            <a:r>
              <a:rPr lang="en-GB" dirty="0"/>
              <a:t>12</a:t>
            </a:r>
          </a:p>
        </p:txBody>
      </p:sp>
      <p:sp>
        <p:nvSpPr>
          <p:cNvPr id="33" name="TextBox 32">
            <a:extLst>
              <a:ext uri="{FF2B5EF4-FFF2-40B4-BE49-F238E27FC236}">
                <a16:creationId xmlns:a16="http://schemas.microsoft.com/office/drawing/2014/main" id="{52E86BC8-5FE6-F74B-A85B-E0C02CD27597}"/>
              </a:ext>
            </a:extLst>
          </p:cNvPr>
          <p:cNvSpPr txBox="1"/>
          <p:nvPr/>
        </p:nvSpPr>
        <p:spPr>
          <a:xfrm>
            <a:off x="2082800" y="3729226"/>
            <a:ext cx="525002" cy="369332"/>
          </a:xfrm>
          <a:prstGeom prst="rect">
            <a:avLst/>
          </a:prstGeom>
          <a:noFill/>
        </p:spPr>
        <p:txBody>
          <a:bodyPr wrap="square" rtlCol="0">
            <a:spAutoFit/>
          </a:bodyPr>
          <a:lstStyle/>
          <a:p>
            <a:r>
              <a:rPr lang="en-GB" dirty="0"/>
              <a:t>13</a:t>
            </a:r>
          </a:p>
        </p:txBody>
      </p:sp>
      <p:sp>
        <p:nvSpPr>
          <p:cNvPr id="34" name="TextBox 33">
            <a:extLst>
              <a:ext uri="{FF2B5EF4-FFF2-40B4-BE49-F238E27FC236}">
                <a16:creationId xmlns:a16="http://schemas.microsoft.com/office/drawing/2014/main" id="{35C5B703-B10D-F659-B28B-14863603CB32}"/>
              </a:ext>
            </a:extLst>
          </p:cNvPr>
          <p:cNvSpPr txBox="1"/>
          <p:nvPr/>
        </p:nvSpPr>
        <p:spPr>
          <a:xfrm>
            <a:off x="3830134" y="3795486"/>
            <a:ext cx="502379" cy="369332"/>
          </a:xfrm>
          <a:prstGeom prst="rect">
            <a:avLst/>
          </a:prstGeom>
          <a:noFill/>
        </p:spPr>
        <p:txBody>
          <a:bodyPr wrap="square" rtlCol="0">
            <a:spAutoFit/>
          </a:bodyPr>
          <a:lstStyle/>
          <a:p>
            <a:r>
              <a:rPr lang="en-GB" dirty="0"/>
              <a:t>14</a:t>
            </a:r>
          </a:p>
        </p:txBody>
      </p:sp>
      <p:sp>
        <p:nvSpPr>
          <p:cNvPr id="35" name="TextBox 34">
            <a:extLst>
              <a:ext uri="{FF2B5EF4-FFF2-40B4-BE49-F238E27FC236}">
                <a16:creationId xmlns:a16="http://schemas.microsoft.com/office/drawing/2014/main" id="{8D330E8C-9276-876D-7E22-DE2A9D81ADFF}"/>
              </a:ext>
            </a:extLst>
          </p:cNvPr>
          <p:cNvSpPr txBox="1"/>
          <p:nvPr/>
        </p:nvSpPr>
        <p:spPr>
          <a:xfrm>
            <a:off x="5987143" y="3795486"/>
            <a:ext cx="502379" cy="369332"/>
          </a:xfrm>
          <a:prstGeom prst="rect">
            <a:avLst/>
          </a:prstGeom>
          <a:noFill/>
        </p:spPr>
        <p:txBody>
          <a:bodyPr wrap="square" rtlCol="0">
            <a:spAutoFit/>
          </a:bodyPr>
          <a:lstStyle/>
          <a:p>
            <a:r>
              <a:rPr lang="en-GB" dirty="0"/>
              <a:t>15</a:t>
            </a:r>
          </a:p>
        </p:txBody>
      </p:sp>
    </p:spTree>
    <p:extLst>
      <p:ext uri="{BB962C8B-B14F-4D97-AF65-F5344CB8AC3E}">
        <p14:creationId xmlns:p14="http://schemas.microsoft.com/office/powerpoint/2010/main" val="949156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63951" y="892861"/>
            <a:ext cx="4580049" cy="1102519"/>
          </a:xfrm>
        </p:spPr>
        <p:txBody>
          <a:bodyPr/>
          <a:lstStyle/>
          <a:p>
            <a:r>
              <a:rPr lang="en-US" b="1" dirty="0"/>
              <a:t>Plenary:</a:t>
            </a:r>
            <a:br>
              <a:rPr lang="en-US" b="1" dirty="0"/>
            </a:br>
            <a:r>
              <a:rPr lang="en-US" b="1" dirty="0"/>
              <a:t>1) What does a surveyor do?</a:t>
            </a:r>
            <a:br>
              <a:rPr lang="en-US" b="1" dirty="0"/>
            </a:br>
            <a:r>
              <a:rPr lang="en-US" b="1" dirty="0"/>
              <a:t>2) What does RICS stand for?</a:t>
            </a:r>
            <a:br>
              <a:rPr lang="en-US" b="1" dirty="0"/>
            </a:br>
            <a:r>
              <a:rPr lang="en-US" b="1" dirty="0"/>
              <a:t>3) what is RICS?</a:t>
            </a:r>
            <a:br>
              <a:rPr lang="en-US" b="1" dirty="0"/>
            </a:br>
            <a:r>
              <a:rPr lang="en-US" b="1" dirty="0"/>
              <a:t>4) Tell us about your sustainable build.</a:t>
            </a:r>
          </a:p>
        </p:txBody>
      </p:sp>
    </p:spTree>
    <p:extLst>
      <p:ext uri="{BB962C8B-B14F-4D97-AF65-F5344CB8AC3E}">
        <p14:creationId xmlns:p14="http://schemas.microsoft.com/office/powerpoint/2010/main" val="903252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t>Thank you.</a:t>
            </a:r>
          </a:p>
        </p:txBody>
      </p:sp>
    </p:spTree>
    <p:extLst>
      <p:ext uri="{BB962C8B-B14F-4D97-AF65-F5344CB8AC3E}">
        <p14:creationId xmlns:p14="http://schemas.microsoft.com/office/powerpoint/2010/main" val="185042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23504" y="1192328"/>
            <a:ext cx="4447925" cy="1314450"/>
          </a:xfrm>
        </p:spPr>
        <p:txBody>
          <a:bodyPr/>
          <a:lstStyle/>
          <a:p>
            <a:r>
              <a:rPr lang="en-GB" sz="1400" b="1" dirty="0">
                <a:solidFill>
                  <a:schemeClr val="bg1"/>
                </a:solidFill>
                <a:latin typeface="Open Sans"/>
                <a:ea typeface="Open Sans"/>
                <a:cs typeface="Open Sans"/>
              </a:rPr>
              <a:t>Prepare task 1</a:t>
            </a:r>
            <a:endParaRPr lang="en-GB" sz="1400" dirty="0">
              <a:solidFill>
                <a:schemeClr val="bg1"/>
              </a:solidFill>
              <a:latin typeface="Open Sans"/>
              <a:ea typeface="Open Sans"/>
              <a:cs typeface="Open Sans"/>
            </a:endParaRPr>
          </a:p>
          <a:p>
            <a:pPr marL="285750" indent="-285750">
              <a:buFont typeface="Arial"/>
              <a:buChar char="•"/>
            </a:pPr>
            <a:endParaRPr lang="en-GB" sz="1400" b="1" dirty="0">
              <a:solidFill>
                <a:schemeClr val="bg1"/>
              </a:solidFill>
              <a:latin typeface="Open Sans"/>
              <a:ea typeface="Open Sans"/>
              <a:cs typeface="Open Sans"/>
            </a:endParaRPr>
          </a:p>
          <a:p>
            <a:r>
              <a:rPr lang="en-GB" sz="3200" b="1" dirty="0">
                <a:solidFill>
                  <a:schemeClr val="bg1"/>
                </a:solidFill>
                <a:latin typeface="Open Sans"/>
                <a:ea typeface="Open Sans"/>
                <a:cs typeface="Open Sans"/>
              </a:rPr>
              <a:t>Come up with a definition of a surveyor.</a:t>
            </a:r>
          </a:p>
          <a:p>
            <a:pPr marL="285750" indent="-285750">
              <a:buFont typeface="Arial" panose="020B0604020202020204" pitchFamily="34" charset="0"/>
              <a:buChar char="•"/>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2597831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10BA-FC38-2FB4-4CF8-25C696979534}"/>
              </a:ext>
            </a:extLst>
          </p:cNvPr>
          <p:cNvSpPr>
            <a:spLocks noGrp="1"/>
          </p:cNvSpPr>
          <p:nvPr>
            <p:ph type="ctrTitle"/>
          </p:nvPr>
        </p:nvSpPr>
        <p:spPr>
          <a:xfrm>
            <a:off x="4572000" y="1127350"/>
            <a:ext cx="4354286" cy="1102519"/>
          </a:xfrm>
        </p:spPr>
        <p:txBody>
          <a:bodyPr/>
          <a:lstStyle/>
          <a:p>
            <a:r>
              <a:rPr lang="en-GB" dirty="0"/>
              <a:t>A surveyor is a professional who…..</a:t>
            </a:r>
          </a:p>
        </p:txBody>
      </p:sp>
      <p:sp>
        <p:nvSpPr>
          <p:cNvPr id="3" name="Subtitle 2">
            <a:extLst>
              <a:ext uri="{FF2B5EF4-FFF2-40B4-BE49-F238E27FC236}">
                <a16:creationId xmlns:a16="http://schemas.microsoft.com/office/drawing/2014/main" id="{269892ED-9470-5CC0-F174-D6ED36F95DB4}"/>
              </a:ext>
            </a:extLst>
          </p:cNvPr>
          <p:cNvSpPr>
            <a:spLocks noGrp="1"/>
          </p:cNvSpPr>
          <p:nvPr>
            <p:ph type="subTitle" idx="1"/>
          </p:nvPr>
        </p:nvSpPr>
        <p:spPr>
          <a:xfrm>
            <a:off x="4572000" y="2113986"/>
            <a:ext cx="4405086" cy="1314450"/>
          </a:xfrm>
        </p:spPr>
        <p:txBody>
          <a:bodyPr/>
          <a:lstStyle/>
          <a:p>
            <a:pPr marL="285750" indent="-285750">
              <a:buFont typeface="Arial" panose="020B0604020202020204" pitchFamily="34" charset="0"/>
              <a:buChar char="•"/>
            </a:pPr>
            <a:r>
              <a:rPr lang="en-US" i="0" dirty="0">
                <a:solidFill>
                  <a:srgbClr val="202124"/>
                </a:solidFill>
                <a:effectLst/>
                <a:latin typeface="arial" panose="020B0604020202020204" pitchFamily="34" charset="0"/>
              </a:rPr>
              <a:t>provides professional advice on a range of construction-related matter</a:t>
            </a:r>
          </a:p>
          <a:p>
            <a:pPr marL="285750" indent="-285750">
              <a:buFont typeface="Arial" panose="020B0604020202020204" pitchFamily="34" charset="0"/>
              <a:buChar char="•"/>
            </a:pPr>
            <a:r>
              <a:rPr lang="en-US" i="0" dirty="0">
                <a:solidFill>
                  <a:srgbClr val="202124"/>
                </a:solidFill>
                <a:effectLst/>
                <a:latin typeface="arial" panose="020B0604020202020204" pitchFamily="34" charset="0"/>
              </a:rPr>
              <a:t>ensures that new-build properties are built to regulations and specifications</a:t>
            </a:r>
          </a:p>
          <a:p>
            <a:pPr marL="285750" indent="-285750">
              <a:buFont typeface="Arial" panose="020B0604020202020204" pitchFamily="34" charset="0"/>
              <a:buChar char="•"/>
            </a:pPr>
            <a:r>
              <a:rPr lang="en-US" dirty="0">
                <a:solidFill>
                  <a:srgbClr val="202124"/>
                </a:solidFill>
                <a:latin typeface="arial" panose="020B0604020202020204" pitchFamily="34" charset="0"/>
              </a:rPr>
              <a:t>ensures that stages at concerts are erected </a:t>
            </a:r>
            <a:r>
              <a:rPr lang="en-US" i="0" dirty="0">
                <a:solidFill>
                  <a:srgbClr val="202124"/>
                </a:solidFill>
                <a:effectLst/>
                <a:latin typeface="arial" panose="020B0604020202020204" pitchFamily="34" charset="0"/>
              </a:rPr>
              <a:t>to regulations and specifications</a:t>
            </a:r>
          </a:p>
          <a:p>
            <a:pPr marL="285750" indent="-285750">
              <a:buFont typeface="Arial" panose="020B0604020202020204" pitchFamily="34" charset="0"/>
              <a:buChar char="•"/>
            </a:pPr>
            <a:r>
              <a:rPr lang="en-US" i="0" dirty="0">
                <a:solidFill>
                  <a:srgbClr val="202124"/>
                </a:solidFill>
                <a:effectLst/>
                <a:latin typeface="arial" panose="020B0604020202020204" pitchFamily="34" charset="0"/>
              </a:rPr>
              <a:t>advises on maintenance and repair of existing structures </a:t>
            </a:r>
          </a:p>
          <a:p>
            <a:pPr marL="285750" indent="-285750">
              <a:buFont typeface="Arial" panose="020B0604020202020204" pitchFamily="34" charset="0"/>
              <a:buChar char="•"/>
            </a:pPr>
            <a:r>
              <a:rPr lang="en-US" dirty="0">
                <a:solidFill>
                  <a:srgbClr val="202124"/>
                </a:solidFill>
                <a:latin typeface="arial" panose="020B0604020202020204" pitchFamily="34" charset="0"/>
              </a:rPr>
              <a:t>a</a:t>
            </a:r>
            <a:r>
              <a:rPr lang="en-US" i="0" dirty="0">
                <a:solidFill>
                  <a:srgbClr val="202124"/>
                </a:solidFill>
                <a:effectLst/>
                <a:latin typeface="arial" panose="020B0604020202020204" pitchFamily="34" charset="0"/>
              </a:rPr>
              <a:t>ssesses damage for legal and insurance purposes</a:t>
            </a:r>
          </a:p>
          <a:p>
            <a:pPr marL="285750" indent="-285750">
              <a:buFont typeface="Arial" panose="020B0604020202020204" pitchFamily="34" charset="0"/>
              <a:buChar char="•"/>
            </a:pPr>
            <a:r>
              <a:rPr lang="en-US" dirty="0">
                <a:solidFill>
                  <a:srgbClr val="202124"/>
                </a:solidFill>
                <a:latin typeface="arial" panose="020B0604020202020204" pitchFamily="34" charset="0"/>
              </a:rPr>
              <a:t>values property (buildings, machinery and other “things”)</a:t>
            </a:r>
            <a:endParaRPr lang="en-GB" dirty="0"/>
          </a:p>
        </p:txBody>
      </p:sp>
    </p:spTree>
    <p:extLst>
      <p:ext uri="{BB962C8B-B14F-4D97-AF65-F5344CB8AC3E}">
        <p14:creationId xmlns:p14="http://schemas.microsoft.com/office/powerpoint/2010/main" val="833178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23505" y="1192328"/>
            <a:ext cx="3620610" cy="1314450"/>
          </a:xfrm>
        </p:spPr>
        <p:txBody>
          <a:bodyPr/>
          <a:lstStyle/>
          <a:p>
            <a:r>
              <a:rPr lang="en-GB" sz="1400" b="1" dirty="0">
                <a:solidFill>
                  <a:schemeClr val="bg1"/>
                </a:solidFill>
                <a:latin typeface="Open Sans"/>
                <a:ea typeface="Open Sans"/>
                <a:cs typeface="Open Sans"/>
              </a:rPr>
              <a:t>Prepare task 2</a:t>
            </a:r>
            <a:endParaRPr lang="en-GB" sz="1400" dirty="0">
              <a:solidFill>
                <a:schemeClr val="bg1"/>
              </a:solidFill>
              <a:latin typeface="Open Sans"/>
              <a:ea typeface="Open Sans"/>
              <a:cs typeface="Open Sans"/>
            </a:endParaRPr>
          </a:p>
          <a:p>
            <a:pPr marL="285750" indent="-285750">
              <a:buFont typeface="Arial"/>
              <a:buChar char="•"/>
            </a:pPr>
            <a:endParaRPr lang="en-GB" sz="1400" b="1" dirty="0">
              <a:solidFill>
                <a:schemeClr val="bg1"/>
              </a:solidFill>
              <a:latin typeface="Open Sans"/>
              <a:ea typeface="Open Sans"/>
              <a:cs typeface="Open Sans"/>
            </a:endParaRPr>
          </a:p>
          <a:p>
            <a:r>
              <a:rPr lang="en-GB" sz="3200" b="1" dirty="0">
                <a:solidFill>
                  <a:schemeClr val="bg1"/>
                </a:solidFill>
                <a:effectLst/>
                <a:latin typeface="Open Sans"/>
                <a:ea typeface="Open Sans"/>
                <a:cs typeface="Open Sans"/>
              </a:rPr>
              <a:t>What do you </a:t>
            </a:r>
            <a:r>
              <a:rPr lang="en-GB" sz="3200" b="1" dirty="0">
                <a:solidFill>
                  <a:schemeClr val="bg1"/>
                </a:solidFill>
                <a:latin typeface="Open Sans"/>
                <a:ea typeface="Open Sans"/>
                <a:cs typeface="Open Sans"/>
              </a:rPr>
              <a:t>think RICS stands for?</a:t>
            </a:r>
            <a:endPar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59744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92876" y="938328"/>
            <a:ext cx="4447925" cy="1314450"/>
          </a:xfrm>
        </p:spPr>
        <p:txBody>
          <a:bodyPr/>
          <a:lstStyle/>
          <a:p>
            <a:pPr marL="285750" indent="-285750">
              <a:buFont typeface="Arial"/>
              <a:buChar char="•"/>
            </a:pPr>
            <a:endParaRPr lang="en-GB" sz="1400" b="1" dirty="0">
              <a:solidFill>
                <a:schemeClr val="bg1"/>
              </a:solidFill>
              <a:latin typeface="Open Sans"/>
              <a:ea typeface="Open Sans"/>
              <a:cs typeface="Open Sans"/>
            </a:endParaRPr>
          </a:p>
          <a:p>
            <a:r>
              <a:rPr lang="en-GB" sz="3200" b="1" dirty="0">
                <a:solidFill>
                  <a:schemeClr val="bg1"/>
                </a:solidFill>
                <a:effectLst/>
                <a:latin typeface="Open Sans"/>
                <a:ea typeface="Open Sans"/>
                <a:cs typeface="Open Sans"/>
              </a:rPr>
              <a:t>What do you </a:t>
            </a:r>
            <a:r>
              <a:rPr lang="en-GB" sz="3200" b="1" dirty="0">
                <a:solidFill>
                  <a:schemeClr val="bg1"/>
                </a:solidFill>
                <a:latin typeface="Open Sans"/>
                <a:ea typeface="Open Sans"/>
                <a:cs typeface="Open Sans"/>
              </a:rPr>
              <a:t>think RICS stands for?</a:t>
            </a:r>
          </a:p>
          <a:p>
            <a:pPr marL="457200" indent="-457200">
              <a:buFont typeface="Arial" panose="020B0604020202020204" pitchFamily="34" charset="0"/>
              <a:buChar char="•"/>
            </a:pPr>
            <a:r>
              <a:rPr lang="en-GB" sz="2400" b="1" dirty="0">
                <a:solidFill>
                  <a:schemeClr val="bg1"/>
                </a:solidFill>
                <a:effectLst/>
                <a:latin typeface="Open Sans"/>
                <a:ea typeface="Open Sans"/>
                <a:cs typeface="Open Sans"/>
              </a:rPr>
              <a:t>Really icky cheese selection</a:t>
            </a:r>
          </a:p>
          <a:p>
            <a:pPr marL="457200" indent="-457200">
              <a:buFont typeface="Arial" panose="020B0604020202020204" pitchFamily="34" charset="0"/>
              <a:buChar char="•"/>
            </a:pPr>
            <a:r>
              <a:rPr lang="en-GB" sz="2400" b="1" dirty="0">
                <a:solidFill>
                  <a:schemeClr val="bg1"/>
                </a:solidFill>
                <a:latin typeface="Open Sans"/>
                <a:ea typeface="Open Sans"/>
                <a:cs typeface="Open Sans"/>
              </a:rPr>
              <a:t>Really interesting children’s stories</a:t>
            </a:r>
          </a:p>
          <a:p>
            <a:pPr marL="457200" indent="-457200">
              <a:buFont typeface="Arial" panose="020B0604020202020204" pitchFamily="34" charset="0"/>
              <a:buChar char="•"/>
            </a:pPr>
            <a:r>
              <a:rPr lang="en-GB" sz="2400" b="1" dirty="0">
                <a:solidFill>
                  <a:schemeClr val="bg1"/>
                </a:solidFill>
                <a:effectLst/>
                <a:latin typeface="Open Sans"/>
                <a:ea typeface="Open Sans"/>
                <a:cs typeface="Open Sans"/>
              </a:rPr>
              <a:t>Rusty iron car </a:t>
            </a:r>
            <a:r>
              <a:rPr lang="en-GB" sz="2400" b="1" dirty="0">
                <a:solidFill>
                  <a:schemeClr val="bg1"/>
                </a:solidFill>
                <a:latin typeface="Open Sans"/>
                <a:ea typeface="Open Sans"/>
                <a:cs typeface="Open Sans"/>
              </a:rPr>
              <a:t>scraps</a:t>
            </a:r>
            <a:endParaRPr lang="en-GB" sz="2400" b="1" dirty="0">
              <a:solidFill>
                <a:schemeClr val="bg1"/>
              </a:solidFill>
              <a:effectLst/>
              <a:latin typeface="Open Sans"/>
              <a:ea typeface="Open Sans"/>
              <a:cs typeface="Open Sans"/>
            </a:endParaRPr>
          </a:p>
          <a:p>
            <a:pPr marL="457200" indent="-457200">
              <a:buFont typeface="Arial" panose="020B0604020202020204" pitchFamily="34" charset="0"/>
              <a:buChar char="•"/>
            </a:pPr>
            <a:r>
              <a:rPr lang="en-GB" sz="2400" b="1" dirty="0">
                <a:solidFill>
                  <a:schemeClr val="bg1"/>
                </a:solidFill>
                <a:latin typeface="Open Sans"/>
                <a:ea typeface="Open Sans"/>
                <a:cs typeface="Open Sans"/>
              </a:rPr>
              <a:t>Royal Institution of Chartered Surveyors</a:t>
            </a:r>
            <a:endParaRPr lang="en-GB" sz="24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194808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D3069"/>
        </a:solidFill>
        <a:effectLst/>
      </p:bgPr>
    </p:bg>
    <p:spTree>
      <p:nvGrpSpPr>
        <p:cNvPr id="1" name=""/>
        <p:cNvGrpSpPr/>
        <p:nvPr/>
      </p:nvGrpSpPr>
      <p:grpSpPr>
        <a:xfrm>
          <a:off x="0" y="0"/>
          <a:ext cx="0" cy="0"/>
          <a:chOff x="0" y="0"/>
          <a:chExt cx="0" cy="0"/>
        </a:xfrm>
      </p:grpSpPr>
      <p:sp>
        <p:nvSpPr>
          <p:cNvPr id="7" name="Rectangle 6"/>
          <p:cNvSpPr/>
          <p:nvPr/>
        </p:nvSpPr>
        <p:spPr bwMode="auto">
          <a:xfrm>
            <a:off x="0" y="0"/>
            <a:ext cx="4762831" cy="376220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8" name="Content Placeholder 2">
            <a:extLst>
              <a:ext uri="{FF2B5EF4-FFF2-40B4-BE49-F238E27FC236}">
                <a16:creationId xmlns:a16="http://schemas.microsoft.com/office/drawing/2014/main" id="{A94DC69A-487C-432C-B8C6-05E63626C29D}"/>
              </a:ext>
            </a:extLst>
          </p:cNvPr>
          <p:cNvSpPr>
            <a:spLocks noGrp="1"/>
          </p:cNvSpPr>
          <p:nvPr>
            <p:ph idx="1"/>
          </p:nvPr>
        </p:nvSpPr>
        <p:spPr>
          <a:xfrm>
            <a:off x="115678" y="0"/>
            <a:ext cx="4265491" cy="3578340"/>
          </a:xfrm>
        </p:spPr>
        <p:txBody>
          <a:bodyPr/>
          <a:lstStyle/>
          <a:p>
            <a:pPr marL="119062" indent="0">
              <a:buNone/>
            </a:pPr>
            <a:r>
              <a:rPr lang="en-GB" sz="2400" dirty="0"/>
              <a:t>Want to save the planet with your innovative ideas?</a:t>
            </a:r>
          </a:p>
          <a:p>
            <a:pPr marL="119062" indent="0">
              <a:buNone/>
            </a:pPr>
            <a:r>
              <a:rPr lang="en-GB" sz="2400" dirty="0"/>
              <a:t>What to leave a legacy?</a:t>
            </a:r>
          </a:p>
          <a:p>
            <a:pPr marL="119062" indent="0">
              <a:buNone/>
            </a:pPr>
            <a:r>
              <a:rPr lang="en-GB" sz="2400" dirty="0"/>
              <a:t>Love to doodle, sketch and draw?</a:t>
            </a:r>
          </a:p>
          <a:p>
            <a:pPr marL="119062" indent="0">
              <a:buNone/>
            </a:pPr>
            <a:r>
              <a:rPr lang="en-GB" sz="2400" dirty="0"/>
              <a:t>Got a head for heights?</a:t>
            </a:r>
          </a:p>
          <a:p>
            <a:pPr marL="119062" indent="0">
              <a:buNone/>
            </a:pPr>
            <a:r>
              <a:rPr lang="en-GB" sz="2400" dirty="0"/>
              <a:t>Like a heated discussion?</a:t>
            </a:r>
          </a:p>
        </p:txBody>
      </p:sp>
      <p:sp>
        <p:nvSpPr>
          <p:cNvPr id="9" name="Rectangle 8">
            <a:extLst>
              <a:ext uri="{FF2B5EF4-FFF2-40B4-BE49-F238E27FC236}">
                <a16:creationId xmlns:a16="http://schemas.microsoft.com/office/drawing/2014/main" id="{C6AEB52C-14C3-4596-A63C-2035D96CDA46}"/>
              </a:ext>
            </a:extLst>
          </p:cNvPr>
          <p:cNvSpPr/>
          <p:nvPr/>
        </p:nvSpPr>
        <p:spPr bwMode="auto">
          <a:xfrm>
            <a:off x="4381169" y="0"/>
            <a:ext cx="4762831" cy="376220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9062"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Gill Sans"/>
                <a:sym typeface="Gill Sans"/>
              </a:rPr>
              <a:t>Enjoy tinkering with numbers?</a:t>
            </a:r>
          </a:p>
          <a:p>
            <a:pPr marL="119062"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Gill Sans"/>
              <a:sym typeface="Gill Sans"/>
            </a:endParaRPr>
          </a:p>
          <a:p>
            <a:pPr marL="119062"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Gill Sans"/>
                <a:sym typeface="Gill Sans"/>
              </a:rPr>
              <a:t>Think drones and tech in general is cool?</a:t>
            </a:r>
          </a:p>
          <a:p>
            <a:pPr marL="119062"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Gill Sans"/>
              <a:sym typeface="Gill Sans"/>
            </a:endParaRPr>
          </a:p>
          <a:p>
            <a:pPr marL="119062"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Gill Sans"/>
                <a:sym typeface="Gill Sans"/>
              </a:rPr>
              <a:t>Do you come up with cool ideas when day dreaming?</a:t>
            </a:r>
          </a:p>
          <a:p>
            <a:pPr marL="119062"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Gill Sans"/>
              <a:sym typeface="Gill Sans"/>
            </a:endParaRPr>
          </a:p>
          <a:p>
            <a:pPr marL="119062"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Gill Sans"/>
                <a:sym typeface="Gill Sans"/>
              </a:rPr>
              <a:t>Think the backgrounds in computer games are awesome?</a:t>
            </a:r>
          </a:p>
        </p:txBody>
      </p:sp>
      <p:pic>
        <p:nvPicPr>
          <p:cNvPr id="6" name="Picture 5">
            <a:extLst>
              <a:ext uri="{FF2B5EF4-FFF2-40B4-BE49-F238E27FC236}">
                <a16:creationId xmlns:a16="http://schemas.microsoft.com/office/drawing/2014/main" id="{FAEF9D9A-9578-42B8-B197-46BF5B016D5D}"/>
              </a:ext>
            </a:extLst>
          </p:cNvPr>
          <p:cNvPicPr>
            <a:picLocks noChangeAspect="1"/>
          </p:cNvPicPr>
          <p:nvPr/>
        </p:nvPicPr>
        <p:blipFill>
          <a:blip r:embed="rId3"/>
          <a:stretch>
            <a:fillRect/>
          </a:stretch>
        </p:blipFill>
        <p:spPr>
          <a:xfrm>
            <a:off x="206734" y="3832528"/>
            <a:ext cx="1668591" cy="1217950"/>
          </a:xfrm>
          <a:prstGeom prst="rect">
            <a:avLst/>
          </a:prstGeom>
        </p:spPr>
      </p:pic>
      <p:sp>
        <p:nvSpPr>
          <p:cNvPr id="13" name="TextBox 12">
            <a:extLst>
              <a:ext uri="{FF2B5EF4-FFF2-40B4-BE49-F238E27FC236}">
                <a16:creationId xmlns:a16="http://schemas.microsoft.com/office/drawing/2014/main" id="{364D449E-85E3-4936-9B70-FC9D53161639}"/>
              </a:ext>
            </a:extLst>
          </p:cNvPr>
          <p:cNvSpPr txBox="1"/>
          <p:nvPr/>
        </p:nvSpPr>
        <p:spPr>
          <a:xfrm>
            <a:off x="2161571" y="3887504"/>
            <a:ext cx="8217673" cy="11079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Gill Sans"/>
                <a:sym typeface="Gill Sans"/>
              </a:rPr>
              <a:t>then, be a </a:t>
            </a:r>
            <a:r>
              <a:rPr kumimoji="0" lang="en-GB" sz="4800" b="1" i="0" u="none" strike="noStrike" kern="1200" cap="none" spc="0" normalizeH="0" baseline="0" noProof="0" dirty="0">
                <a:ln>
                  <a:noFill/>
                </a:ln>
                <a:solidFill>
                  <a:srgbClr val="FFFFFF"/>
                </a:solidFill>
                <a:effectLst/>
                <a:uLnTx/>
                <a:uFillTx/>
                <a:latin typeface="Gill Sans"/>
                <a:sym typeface="Gill Sans"/>
              </a:rPr>
              <a:t>surveyor</a:t>
            </a:r>
            <a:r>
              <a:rPr kumimoji="0" lang="en-GB" sz="6600" b="1" i="0" u="none" strike="noStrike" kern="1200" cap="none" spc="0" normalizeH="0" baseline="0" noProof="0" dirty="0">
                <a:ln>
                  <a:noFill/>
                </a:ln>
                <a:solidFill>
                  <a:srgbClr val="FFFFFF"/>
                </a:solidFill>
                <a:effectLst/>
                <a:uLnTx/>
                <a:uFillTx/>
                <a:latin typeface="Gill Sans"/>
                <a:sym typeface="Gill Sans"/>
              </a:rPr>
              <a:t>!</a:t>
            </a:r>
          </a:p>
        </p:txBody>
      </p:sp>
      <p:pic>
        <p:nvPicPr>
          <p:cNvPr id="11" name="Picture 10">
            <a:extLst>
              <a:ext uri="{FF2B5EF4-FFF2-40B4-BE49-F238E27FC236}">
                <a16:creationId xmlns:a16="http://schemas.microsoft.com/office/drawing/2014/main" id="{36634B7D-FC6D-4EAA-96AF-91ADBFCCC497}"/>
              </a:ext>
            </a:extLst>
          </p:cNvPr>
          <p:cNvPicPr>
            <a:picLocks noChangeAspect="1"/>
          </p:cNvPicPr>
          <p:nvPr/>
        </p:nvPicPr>
        <p:blipFill>
          <a:blip r:embed="rId4"/>
          <a:stretch>
            <a:fillRect/>
          </a:stretch>
        </p:blipFill>
        <p:spPr>
          <a:xfrm>
            <a:off x="7578463" y="4036690"/>
            <a:ext cx="1414463" cy="809625"/>
          </a:xfrm>
          <a:prstGeom prst="rect">
            <a:avLst/>
          </a:prstGeom>
        </p:spPr>
      </p:pic>
    </p:spTree>
    <p:extLst>
      <p:ext uri="{BB962C8B-B14F-4D97-AF65-F5344CB8AC3E}">
        <p14:creationId xmlns:p14="http://schemas.microsoft.com/office/powerpoint/2010/main" val="11605658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D3069"/>
        </a:solidFill>
        <a:effectLst/>
      </p:bgPr>
    </p:bg>
    <p:spTree>
      <p:nvGrpSpPr>
        <p:cNvPr id="1" name=""/>
        <p:cNvGrpSpPr/>
        <p:nvPr/>
      </p:nvGrpSpPr>
      <p:grpSpPr>
        <a:xfrm>
          <a:off x="0" y="0"/>
          <a:ext cx="0" cy="0"/>
          <a:chOff x="0" y="0"/>
          <a:chExt cx="0" cy="0"/>
        </a:xfrm>
      </p:grpSpPr>
      <p:sp>
        <p:nvSpPr>
          <p:cNvPr id="7" name="Rectangle 6"/>
          <p:cNvSpPr/>
          <p:nvPr/>
        </p:nvSpPr>
        <p:spPr bwMode="auto">
          <a:xfrm>
            <a:off x="4631268" y="1890059"/>
            <a:ext cx="4433328" cy="2435412"/>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5" name="TextBox 14"/>
          <p:cNvSpPr txBox="1"/>
          <p:nvPr/>
        </p:nvSpPr>
        <p:spPr>
          <a:xfrm>
            <a:off x="4723423" y="1983939"/>
            <a:ext cx="3132689" cy="2281651"/>
          </a:xfrm>
          <a:prstGeom prst="rect">
            <a:avLst/>
          </a:prstGeom>
          <a:noFill/>
        </p:spPr>
        <p:txBody>
          <a:bodyPr wrap="none" rtlCol="0">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Why should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I be a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Chartered</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4D3069"/>
                </a:solidFill>
                <a:effectLst/>
                <a:uLnTx/>
                <a:uFillTx/>
                <a:latin typeface="Arial"/>
                <a:ea typeface="MS PGothic" pitchFamily="34" charset="-128"/>
                <a:cs typeface="Arial"/>
                <a:sym typeface="Helvetica Neue"/>
              </a:rPr>
              <a:t>Surveyor?</a:t>
            </a:r>
          </a:p>
        </p:txBody>
      </p:sp>
      <p:pic>
        <p:nvPicPr>
          <p:cNvPr id="5" name="Picture 4" descr="question_mar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04" y="-409626"/>
            <a:ext cx="4653464" cy="5914970"/>
          </a:xfrm>
          <a:prstGeom prst="rect">
            <a:avLst/>
          </a:prstGeom>
        </p:spPr>
      </p:pic>
      <p:pic>
        <p:nvPicPr>
          <p:cNvPr id="6" name="Picture 5" descr="hrRICS Logo_transparentbg_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4825" y="287338"/>
            <a:ext cx="1410250" cy="513015"/>
          </a:xfrm>
          <a:prstGeom prst="rect">
            <a:avLst/>
          </a:prstGeom>
        </p:spPr>
      </p:pic>
    </p:spTree>
    <p:extLst>
      <p:ext uri="{BB962C8B-B14F-4D97-AF65-F5344CB8AC3E}">
        <p14:creationId xmlns:p14="http://schemas.microsoft.com/office/powerpoint/2010/main" val="37445116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6DD05A-A8FF-4CA0-8D12-A8287E0C8281}"/>
              </a:ext>
            </a:extLst>
          </p:cNvPr>
          <p:cNvSpPr>
            <a:spLocks noGrp="1"/>
          </p:cNvSpPr>
          <p:nvPr>
            <p:ph type="body" sz="quarter" idx="10"/>
          </p:nvPr>
        </p:nvSpPr>
        <p:spPr>
          <a:xfrm>
            <a:off x="447675" y="260042"/>
            <a:ext cx="8448675" cy="400050"/>
          </a:xfrm>
        </p:spPr>
        <p:txBody>
          <a:bodyPr lIns="0" tIns="34290" rIns="0" bIns="34290" anchor="t"/>
          <a:lstStyle/>
          <a:p>
            <a:pPr algn="ctr"/>
            <a:r>
              <a:rPr lang="en-GB" dirty="0">
                <a:cs typeface="Arial"/>
              </a:rPr>
              <a:t>What is a Chartered Surveyor?</a:t>
            </a:r>
          </a:p>
        </p:txBody>
      </p:sp>
      <p:sp>
        <p:nvSpPr>
          <p:cNvPr id="3" name="Text Placeholder 2">
            <a:extLst>
              <a:ext uri="{FF2B5EF4-FFF2-40B4-BE49-F238E27FC236}">
                <a16:creationId xmlns:a16="http://schemas.microsoft.com/office/drawing/2014/main" id="{F6380A57-B6CE-460B-8A21-4B2C80695A23}"/>
              </a:ext>
            </a:extLst>
          </p:cNvPr>
          <p:cNvSpPr>
            <a:spLocks noGrp="1"/>
          </p:cNvSpPr>
          <p:nvPr>
            <p:ph type="body" sz="quarter" idx="11"/>
          </p:nvPr>
        </p:nvSpPr>
        <p:spPr/>
        <p:txBody>
          <a:bodyPr lIns="0" tIns="34290" rIns="0" bIns="34290" anchor="t"/>
          <a:lstStyle/>
          <a:p>
            <a:r>
              <a:rPr lang="en-GB" dirty="0">
                <a:cs typeface="Arial"/>
              </a:rPr>
              <a:t>Surveyor v chartered surveyor</a:t>
            </a:r>
          </a:p>
          <a:p>
            <a:r>
              <a:rPr lang="en-GB" dirty="0">
                <a:cs typeface="Arial"/>
              </a:rPr>
              <a:t>Footballer v Premier League footballer</a:t>
            </a:r>
          </a:p>
          <a:p>
            <a:r>
              <a:rPr lang="en-GB" dirty="0">
                <a:cs typeface="Arial"/>
              </a:rPr>
              <a:t>Asda Jaffa Cake and a </a:t>
            </a:r>
            <a:r>
              <a:rPr lang="en-GB" dirty="0" err="1">
                <a:cs typeface="Arial"/>
              </a:rPr>
              <a:t>McVities</a:t>
            </a:r>
            <a:r>
              <a:rPr lang="en-GB" dirty="0">
                <a:cs typeface="Arial"/>
              </a:rPr>
              <a:t> Jaffa Cake</a:t>
            </a:r>
          </a:p>
          <a:p>
            <a:r>
              <a:rPr lang="en-GB" dirty="0">
                <a:cs typeface="Arial"/>
              </a:rPr>
              <a:t>Superdrug mascara v Maybelline mascara</a:t>
            </a:r>
          </a:p>
          <a:p>
            <a:r>
              <a:rPr lang="en-GB" dirty="0">
                <a:cs typeface="Arial"/>
              </a:rPr>
              <a:t>My SEAT v a Lamborghini</a:t>
            </a:r>
          </a:p>
        </p:txBody>
      </p:sp>
      <p:sp>
        <p:nvSpPr>
          <p:cNvPr id="4" name="Text Placeholder 3">
            <a:extLst>
              <a:ext uri="{FF2B5EF4-FFF2-40B4-BE49-F238E27FC236}">
                <a16:creationId xmlns:a16="http://schemas.microsoft.com/office/drawing/2014/main" id="{91E165B2-D7F7-4934-9C2D-2D93472B159C}"/>
              </a:ext>
            </a:extLst>
          </p:cNvPr>
          <p:cNvSpPr>
            <a:spLocks noGrp="1"/>
          </p:cNvSpPr>
          <p:nvPr>
            <p:ph type="body" sz="quarter" idx="12"/>
          </p:nvPr>
        </p:nvSpPr>
        <p:spPr>
          <a:xfrm>
            <a:off x="347662" y="3049680"/>
            <a:ext cx="8448675" cy="3200670"/>
          </a:xfrm>
        </p:spPr>
        <p:txBody>
          <a:bodyPr lIns="0" tIns="35100" rIns="0" bIns="35100" anchor="t"/>
          <a:lstStyle/>
          <a:p>
            <a:r>
              <a:rPr lang="en-US" sz="3600" b="1" dirty="0">
                <a:cs typeface="Arial"/>
              </a:rPr>
              <a:t>RICS</a:t>
            </a:r>
            <a:r>
              <a:rPr lang="en-US" dirty="0">
                <a:cs typeface="Arial"/>
              </a:rPr>
              <a:t> is the “club” that Chartered Surveyors belong to. The </a:t>
            </a:r>
            <a:r>
              <a:rPr lang="en-US" dirty="0" err="1">
                <a:cs typeface="Arial"/>
              </a:rPr>
              <a:t>organisation</a:t>
            </a:r>
            <a:r>
              <a:rPr lang="en-US" dirty="0">
                <a:cs typeface="Arial"/>
              </a:rPr>
              <a:t> that “regulates” (makes sure that they follow the rules and keep up their training).</a:t>
            </a:r>
          </a:p>
        </p:txBody>
      </p:sp>
    </p:spTree>
    <p:extLst>
      <p:ext uri="{BB962C8B-B14F-4D97-AF65-F5344CB8AC3E}">
        <p14:creationId xmlns:p14="http://schemas.microsoft.com/office/powerpoint/2010/main" val="38560474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RICS_Event_Slides_Template">
  <a:themeElements>
    <a:clrScheme name="RICS">
      <a:dk1>
        <a:srgbClr val="36424A"/>
      </a:dk1>
      <a:lt1>
        <a:srgbClr val="4D3069"/>
      </a:lt1>
      <a:dk2>
        <a:srgbClr val="3CB4FF"/>
      </a:dk2>
      <a:lt2>
        <a:srgbClr val="646E7A"/>
      </a:lt2>
      <a:accent1>
        <a:srgbClr val="21E66E"/>
      </a:accent1>
      <a:accent2>
        <a:srgbClr val="007E88"/>
      </a:accent2>
      <a:accent3>
        <a:srgbClr val="C8BC78"/>
      </a:accent3>
      <a:accent4>
        <a:srgbClr val="9C2339"/>
      </a:accent4>
      <a:accent5>
        <a:srgbClr val="B4BECD"/>
      </a:accent5>
      <a:accent6>
        <a:srgbClr val="0F4DBC"/>
      </a:accent6>
      <a:hlink>
        <a:srgbClr val="4D3069"/>
      </a:hlink>
      <a:folHlink>
        <a:srgbClr val="4D30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1E05EC15-5EDC-614D-B8FF-8E2820E6CDD9}" vid="{5D7856E3-2A9A-D043-B65F-C466E39BC42A}"/>
    </a:ext>
  </a:extLst>
</a:theme>
</file>

<file path=ppt/theme/theme2.xml><?xml version="1.0" encoding="utf-8"?>
<a:theme xmlns:a="http://schemas.openxmlformats.org/drawingml/2006/main" name="Text and image slides">
  <a:themeElements>
    <a:clrScheme name="RICS PPT">
      <a:dk1>
        <a:srgbClr val="4D3069"/>
      </a:dk1>
      <a:lt1>
        <a:srgbClr val="FFFFFF"/>
      </a:lt1>
      <a:dk2>
        <a:srgbClr val="002147"/>
      </a:dk2>
      <a:lt2>
        <a:srgbClr val="0F4DBC"/>
      </a:lt2>
      <a:accent1>
        <a:srgbClr val="6AADE4"/>
      </a:accent1>
      <a:accent2>
        <a:srgbClr val="00B2A9"/>
      </a:accent2>
      <a:accent3>
        <a:srgbClr val="9A9B9C"/>
      </a:accent3>
      <a:accent4>
        <a:srgbClr val="66BC29"/>
      </a:accent4>
      <a:accent5>
        <a:srgbClr val="AB9E6E"/>
      </a:accent5>
      <a:accent6>
        <a:srgbClr val="882345"/>
      </a:accent6>
      <a:hlink>
        <a:srgbClr val="000000"/>
      </a:hlink>
      <a:folHlink>
        <a:srgbClr val="36424A"/>
      </a:folHlink>
    </a:clrScheme>
    <a:fontScheme name="R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9ECD8270-7552-4363-A2C1-4C36EA498C75}" vid="{EBE9C411-CBA4-4ACF-ABC9-6AE14BF93EE7}"/>
    </a:ext>
  </a:extLst>
</a:theme>
</file>

<file path=ppt/theme/theme3.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4D3069"/>
      </a:accent1>
      <a:accent2>
        <a:srgbClr val="333399"/>
      </a:accent2>
      <a:accent3>
        <a:srgbClr val="FFFFFF"/>
      </a:accent3>
      <a:accent4>
        <a:srgbClr val="000000"/>
      </a:accent4>
      <a:accent5>
        <a:srgbClr val="B2ADB9"/>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
      <a:dk1>
        <a:srgbClr val="000000"/>
      </a:dk1>
      <a:lt1>
        <a:srgbClr val="FFFFFF"/>
      </a:lt1>
      <a:dk2>
        <a:srgbClr val="000000"/>
      </a:dk2>
      <a:lt2>
        <a:srgbClr val="000000"/>
      </a:lt2>
      <a:accent1>
        <a:srgbClr val="4D3069"/>
      </a:accent1>
      <a:accent2>
        <a:srgbClr val="333399"/>
      </a:accent2>
      <a:accent3>
        <a:srgbClr val="FFFFFF"/>
      </a:accent3>
      <a:accent4>
        <a:srgbClr val="000000"/>
      </a:accent4>
      <a:accent5>
        <a:srgbClr val="B2ADB9"/>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eak slides">
  <a:themeElements>
    <a:clrScheme name="RICS PPT">
      <a:dk1>
        <a:srgbClr val="4D3069"/>
      </a:dk1>
      <a:lt1>
        <a:srgbClr val="FFFFFF"/>
      </a:lt1>
      <a:dk2>
        <a:srgbClr val="002147"/>
      </a:dk2>
      <a:lt2>
        <a:srgbClr val="0F4DBC"/>
      </a:lt2>
      <a:accent1>
        <a:srgbClr val="6AADE4"/>
      </a:accent1>
      <a:accent2>
        <a:srgbClr val="00B2A9"/>
      </a:accent2>
      <a:accent3>
        <a:srgbClr val="9A9B9C"/>
      </a:accent3>
      <a:accent4>
        <a:srgbClr val="66BC29"/>
      </a:accent4>
      <a:accent5>
        <a:srgbClr val="AB9E6E"/>
      </a:accent5>
      <a:accent6>
        <a:srgbClr val="882345"/>
      </a:accent6>
      <a:hlink>
        <a:srgbClr val="000000"/>
      </a:hlink>
      <a:folHlink>
        <a:srgbClr val="36424A"/>
      </a:folHlink>
    </a:clrScheme>
    <a:fontScheme name="R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9ECD8270-7552-4363-A2C1-4C36EA498C75}" vid="{EC37BCA0-FF0F-4794-8D20-18D14A72069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B61A83D555274BA399995DBD8AF42D" ma:contentTypeVersion="18" ma:contentTypeDescription="Create a new document." ma:contentTypeScope="" ma:versionID="4dff567124456cbf2670c6957401c69c">
  <xsd:schema xmlns:xsd="http://www.w3.org/2001/XMLSchema" xmlns:xs="http://www.w3.org/2001/XMLSchema" xmlns:p="http://schemas.microsoft.com/office/2006/metadata/properties" xmlns:ns2="0f8cb406-6985-466e-b61b-1d08e3e23d40" xmlns:ns3="b9f74ed5-7b43-4963-8ac4-b2106be7d164" targetNamespace="http://schemas.microsoft.com/office/2006/metadata/properties" ma:root="true" ma:fieldsID="83c530f3aa77ffceebfad9aec31635bd" ns2:_="" ns3:_="">
    <xsd:import namespace="0f8cb406-6985-466e-b61b-1d08e3e23d40"/>
    <xsd:import namespace="b9f74ed5-7b43-4963-8ac4-b2106be7d1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TaxCatchAll" minOccurs="0"/>
                <xsd:element ref="ns2:lcf76f155ced4ddcb4097134ff3c332f"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cb406-6985-466e-b61b-1d08e3e23d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304bd5-d9e5-49e7-ba50-dbfb8c84c06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f74ed5-7b43-4963-8ac4-b2106be7d16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acfd2d-2077-4d40-8255-ac18ef4b7037}" ma:internalName="TaxCatchAll" ma:showField="CatchAllData" ma:web="b9f74ed5-7b43-4963-8ac4-b2106be7d16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f74ed5-7b43-4963-8ac4-b2106be7d164" xsi:nil="true"/>
    <lcf76f155ced4ddcb4097134ff3c332f xmlns="0f8cb406-6985-466e-b61b-1d08e3e23d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DE1F09-F578-415D-9BEA-B2368C72403B}"/>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273</TotalTime>
  <Words>1184</Words>
  <Application>Microsoft Office PowerPoint</Application>
  <PresentationFormat>On-screen Show (16:9)</PresentationFormat>
  <Paragraphs>203</Paragraphs>
  <Slides>24</Slides>
  <Notes>12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arial</vt:lpstr>
      <vt:lpstr>arial</vt:lpstr>
      <vt:lpstr>Calibri</vt:lpstr>
      <vt:lpstr>Geogrotesque Light</vt:lpstr>
      <vt:lpstr>Gill Sans</vt:lpstr>
      <vt:lpstr>Helvetica Neue</vt:lpstr>
      <vt:lpstr>Helvetica Neue Light</vt:lpstr>
      <vt:lpstr>Open Sans</vt:lpstr>
      <vt:lpstr>Open Sans Light</vt:lpstr>
      <vt:lpstr>Wingdings</vt:lpstr>
      <vt:lpstr>RICS_Event_Slides_Template</vt:lpstr>
      <vt:lpstr>Text and image slides</vt:lpstr>
      <vt:lpstr>Title &amp; Subtitle</vt:lpstr>
      <vt:lpstr>Blank</vt:lpstr>
      <vt:lpstr>Break slides</vt:lpstr>
      <vt:lpstr>Sarah Noble Head of Early Engagement and enrolment</vt:lpstr>
      <vt:lpstr>Objectives: 1) to understand what a surveyor does 2) to know who RICS is/what RICS does Outcome: design a sustainable build</vt:lpstr>
      <vt:lpstr>PowerPoint Presentation</vt:lpstr>
      <vt:lpstr>A surveyor is a professional who…..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Routes to surveying</vt:lpstr>
      <vt:lpstr>PowerPoint Presentation</vt:lpstr>
      <vt:lpstr>PowerPoint Presentation</vt:lpstr>
      <vt:lpstr>Over to you!  You are all surveyors. One major concern is the planet. Design a community centre made from sustainable materials.</vt:lpstr>
      <vt:lpstr>PowerPoint Presentation</vt:lpstr>
      <vt:lpstr>Plenary: 1) What does a surveyor do? 2) What does RICS stand for? 3) what is RICS? 4) Tell us about your sustainable build.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Hebert Gouvea</dc:creator>
  <cp:lastModifiedBy>Sarah Noble</cp:lastModifiedBy>
  <cp:revision>4</cp:revision>
  <dcterms:created xsi:type="dcterms:W3CDTF">2022-11-01T14:38:44Z</dcterms:created>
  <dcterms:modified xsi:type="dcterms:W3CDTF">2023-05-19T07:50:38Z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0x010100ACB61A83D555274BA399995DBD8AF42D</vt:lpwstr>
  </property>
</Properties>
</file>